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FF"/>
    <a:srgbClr val="FF4F4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>
        <p:scale>
          <a:sx n="106" d="100"/>
          <a:sy n="106" d="100"/>
        </p:scale>
        <p:origin x="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686F-2AFD-4A52-B261-49ED32788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C7B91-5D9D-4C53-90FD-C94E5CB0C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2A25-980D-43DD-808D-73FEC93B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B1FE-4D42-4219-B7CA-10DBD9DF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4EC0-4AFC-49B2-A5A9-5C5BB79C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7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61B6-C380-42F7-8E5D-9F2EAD7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BB43D-2BAC-4039-9D46-A7466C0BE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5BCE-7BBE-420C-B40A-0A252449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D26B-4AA5-461D-A0C8-70B00806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25F9-A028-4A2D-9797-F5FF5C0F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A2767-31E1-4D24-8D9E-C2E0B65C9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7F9D4-C2B8-469B-BB84-EC9724E4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3C88-C345-4B51-BD1B-31A968B8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1905-4AF9-4424-A8E1-41AC0176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0807-349D-4390-B289-C9C317A3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6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DE99-6866-486A-AAA6-69A0A7F9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EC5E-A1A6-452B-88AA-DFC2A738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F428-CF92-44F0-B5D7-6EC5B4E4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4FF4-B2E5-4762-B974-501DF9D0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1A5D-15EC-403C-AA6C-D9848A79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29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B951-1C98-4498-8447-11FBFCE7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D865-944E-44D2-BE96-9312C866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5D1E-A0E1-46E5-A64B-AC4CFE6F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7ACC-392D-47F1-8422-232478B3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ED4A-8691-4050-8747-5FE6D49B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62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7B74-CAAA-4E5C-B749-48A36630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0872-9FF5-4CF3-9547-B3FE79C98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11F16-6996-4D40-A57F-F628EBB4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A4634-94B9-4921-B4CA-7CA32A9A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1716C-8715-4356-B988-1F5ED657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9A694-ABF0-429C-AF43-F61BE8E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34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DA1C-E854-41A6-BBF8-A37F5338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E83E-48D1-44F3-B5E7-5535F39F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9E27A-FD7A-453F-8968-F7E8AF3AD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AE254-731B-4BE3-9265-FC2D7507F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29841-6A14-4A39-8579-F8B35DA40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9D4C4-DF69-4640-8000-C675592B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23DBB-6FAF-43FB-9B78-C155D1DC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B7488-99CC-4B82-815B-B5169BF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14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A4D7-EF1E-407E-981A-767B0CD6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1DFC4-7F5C-4EF9-AFC2-855CEB87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2DAE-A6A1-4F54-BDEE-284C1516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BDA72-6579-454B-A74B-731B81FE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44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B6226-5828-4BDA-931E-8769004A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7B9AA-D03D-4BD8-8BCF-8FDAE36A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53FB8-40C5-471C-854A-8C6042FF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5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7632-EED8-4B9A-9186-0882E971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7274-248C-4329-9565-CDF6F680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C686-C908-4D5F-B611-E0C4D9E6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59CA1-C9C5-4505-AE09-12285E88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FD376-8C14-44D8-BE24-37B37572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D527-9BD7-412F-BB9E-6B9DBA80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4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95C4-24FA-4F52-A485-0AE22E8A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EB578-50C3-4D00-AEE9-DF6045454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BFF31-982B-4B48-A0D2-49D999AD2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D3BE0-180E-4D37-955E-A483E3C4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91FFA-1731-4B04-9EF8-DBCD933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FED-498D-49C4-B7E3-0D2A403D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418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CE2C3-A0F8-42B8-98C7-358D344C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30A33-C532-4B01-8D07-AAEECAF6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883C-DE35-4C87-9DBB-6E7813003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98F9-AB24-4B17-9A49-23B08BF63D1B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EE64-EE77-4AD0-94AD-E0964747D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A5DE-D6B9-48B7-B9C7-0930E2DC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1525-C30B-4CBA-8870-4432A041A9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19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ardrop 76">
            <a:extLst>
              <a:ext uri="{FF2B5EF4-FFF2-40B4-BE49-F238E27FC236}">
                <a16:creationId xmlns:a16="http://schemas.microsoft.com/office/drawing/2014/main" id="{61CF2563-D0AB-4A0A-9E57-D5586C00E4FE}"/>
              </a:ext>
            </a:extLst>
          </p:cNvPr>
          <p:cNvSpPr/>
          <p:nvPr/>
        </p:nvSpPr>
        <p:spPr>
          <a:xfrm rot="7930149">
            <a:off x="4866522" y="522272"/>
            <a:ext cx="2563091" cy="2601731"/>
          </a:xfrm>
          <a:prstGeom prst="teardrop">
            <a:avLst>
              <a:gd name="adj" fmla="val 92358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55CFD7C-1F7B-446D-9100-85130722BAB7}"/>
              </a:ext>
            </a:extLst>
          </p:cNvPr>
          <p:cNvCxnSpPr>
            <a:cxnSpLocks/>
          </p:cNvCxnSpPr>
          <p:nvPr/>
        </p:nvCxnSpPr>
        <p:spPr>
          <a:xfrm flipH="1">
            <a:off x="8955827" y="5450596"/>
            <a:ext cx="893366" cy="349512"/>
          </a:xfrm>
          <a:prstGeom prst="straightConnector1">
            <a:avLst/>
          </a:prstGeom>
          <a:ln w="12700" cap="rnd">
            <a:solidFill>
              <a:schemeClr val="bg2">
                <a:lumMod val="90000"/>
              </a:schemeClr>
            </a:solidFill>
            <a:prstDash val="dash"/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DAD9C19F-F326-435D-9412-8D0BC245AE82}"/>
              </a:ext>
            </a:extLst>
          </p:cNvPr>
          <p:cNvSpPr/>
          <p:nvPr/>
        </p:nvSpPr>
        <p:spPr>
          <a:xfrm>
            <a:off x="6820477" y="4093923"/>
            <a:ext cx="780372" cy="292640"/>
          </a:xfrm>
          <a:prstGeom prst="diamond">
            <a:avLst/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29A7E21-AE7A-43D5-97C9-2DD789C8D614}"/>
              </a:ext>
            </a:extLst>
          </p:cNvPr>
          <p:cNvSpPr/>
          <p:nvPr/>
        </p:nvSpPr>
        <p:spPr>
          <a:xfrm rot="5400000" flipV="1">
            <a:off x="7087946" y="4367660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33D64C6-0991-49D9-810D-623B8FCFA5DC}"/>
              </a:ext>
            </a:extLst>
          </p:cNvPr>
          <p:cNvSpPr/>
          <p:nvPr/>
        </p:nvSpPr>
        <p:spPr>
          <a:xfrm rot="5400000" flipV="1">
            <a:off x="7478132" y="4221340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E9738876-5BCA-4C19-871D-2267635117B7}"/>
              </a:ext>
            </a:extLst>
          </p:cNvPr>
          <p:cNvSpPr/>
          <p:nvPr/>
        </p:nvSpPr>
        <p:spPr>
          <a:xfrm rot="5400000" flipV="1">
            <a:off x="7478132" y="4709547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C1B3AC5-4C99-49B0-B8A0-CADC12F671EE}"/>
              </a:ext>
            </a:extLst>
          </p:cNvPr>
          <p:cNvSpPr/>
          <p:nvPr/>
        </p:nvSpPr>
        <p:spPr>
          <a:xfrm rot="5400000" flipV="1">
            <a:off x="7478132" y="5197280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DF05746F-27F8-4618-A3F0-6953CADC93FB}"/>
              </a:ext>
            </a:extLst>
          </p:cNvPr>
          <p:cNvSpPr/>
          <p:nvPr/>
        </p:nvSpPr>
        <p:spPr>
          <a:xfrm>
            <a:off x="7205962" y="3948840"/>
            <a:ext cx="780372" cy="292640"/>
          </a:xfrm>
          <a:prstGeom prst="diamond">
            <a:avLst/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53C7D88F-710E-4BD2-BC47-A7B0B8D74319}"/>
              </a:ext>
            </a:extLst>
          </p:cNvPr>
          <p:cNvSpPr/>
          <p:nvPr/>
        </p:nvSpPr>
        <p:spPr>
          <a:xfrm>
            <a:off x="6819680" y="3803922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9CEE79E-7151-40A7-9269-C1ADA9988DD1}"/>
              </a:ext>
            </a:extLst>
          </p:cNvPr>
          <p:cNvSpPr/>
          <p:nvPr/>
        </p:nvSpPr>
        <p:spPr>
          <a:xfrm>
            <a:off x="6434131" y="3657292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B72E99A3-D747-47CD-B84A-EA776E6DAF82}"/>
              </a:ext>
            </a:extLst>
          </p:cNvPr>
          <p:cNvSpPr/>
          <p:nvPr/>
        </p:nvSpPr>
        <p:spPr>
          <a:xfrm rot="5400000" flipV="1">
            <a:off x="7868318" y="4075020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DCFCDD1B-B206-4695-95A5-287A6F2C3CF3}"/>
              </a:ext>
            </a:extLst>
          </p:cNvPr>
          <p:cNvSpPr/>
          <p:nvPr/>
        </p:nvSpPr>
        <p:spPr>
          <a:xfrm rot="5400000" flipV="1">
            <a:off x="7868318" y="4563227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1995E454-12DA-41ED-A078-0853911C1FA5}"/>
              </a:ext>
            </a:extLst>
          </p:cNvPr>
          <p:cNvSpPr/>
          <p:nvPr/>
        </p:nvSpPr>
        <p:spPr>
          <a:xfrm rot="5400000" flipV="1">
            <a:off x="7868318" y="5050959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360D1AF0-31CF-454F-BBEA-E70DF3B3BF05}"/>
              </a:ext>
            </a:extLst>
          </p:cNvPr>
          <p:cNvSpPr/>
          <p:nvPr/>
        </p:nvSpPr>
        <p:spPr>
          <a:xfrm>
            <a:off x="7596285" y="3802541"/>
            <a:ext cx="780372" cy="292640"/>
          </a:xfrm>
          <a:prstGeom prst="diamond">
            <a:avLst/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36182E21-7176-4DB1-B585-D3A8BD378C0F}"/>
              </a:ext>
            </a:extLst>
          </p:cNvPr>
          <p:cNvSpPr/>
          <p:nvPr/>
        </p:nvSpPr>
        <p:spPr>
          <a:xfrm>
            <a:off x="7209672" y="3657767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2B61BB01-5DF9-4F48-A400-6820E3A3FEBE}"/>
              </a:ext>
            </a:extLst>
          </p:cNvPr>
          <p:cNvSpPr/>
          <p:nvPr/>
        </p:nvSpPr>
        <p:spPr>
          <a:xfrm>
            <a:off x="6820334" y="3511426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09FF3FAC-B05A-4802-8A94-C9CE56C85E87}"/>
              </a:ext>
            </a:extLst>
          </p:cNvPr>
          <p:cNvSpPr/>
          <p:nvPr/>
        </p:nvSpPr>
        <p:spPr>
          <a:xfrm rot="5400000" flipV="1">
            <a:off x="8258296" y="3924474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D90F199A-CC71-477A-A622-4779F35CF7C4}"/>
              </a:ext>
            </a:extLst>
          </p:cNvPr>
          <p:cNvSpPr/>
          <p:nvPr/>
        </p:nvSpPr>
        <p:spPr>
          <a:xfrm rot="5400000" flipV="1">
            <a:off x="8258296" y="4412681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231F171-891B-4503-9D27-6CC55FBABCDF}"/>
              </a:ext>
            </a:extLst>
          </p:cNvPr>
          <p:cNvSpPr/>
          <p:nvPr/>
        </p:nvSpPr>
        <p:spPr>
          <a:xfrm rot="5400000" flipV="1">
            <a:off x="8258296" y="4900413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D563883A-8CCA-4930-BAE2-8906A2901689}"/>
              </a:ext>
            </a:extLst>
          </p:cNvPr>
          <p:cNvSpPr/>
          <p:nvPr/>
        </p:nvSpPr>
        <p:spPr>
          <a:xfrm>
            <a:off x="7981181" y="3656365"/>
            <a:ext cx="780372" cy="292640"/>
          </a:xfrm>
          <a:prstGeom prst="diamond">
            <a:avLst/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AB683B87-8226-4512-9C89-F043C311A84C}"/>
              </a:ext>
            </a:extLst>
          </p:cNvPr>
          <p:cNvSpPr/>
          <p:nvPr/>
        </p:nvSpPr>
        <p:spPr>
          <a:xfrm>
            <a:off x="7594568" y="3511591"/>
            <a:ext cx="780372" cy="292640"/>
          </a:xfrm>
          <a:prstGeom prst="diamond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FCC93A11-CD1E-49AE-9F69-62615566A04E}"/>
              </a:ext>
            </a:extLst>
          </p:cNvPr>
          <p:cNvSpPr/>
          <p:nvPr/>
        </p:nvSpPr>
        <p:spPr>
          <a:xfrm>
            <a:off x="7205230" y="3365250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D35DAE-1C6D-4B74-B6BE-2B08A04816F3}"/>
              </a:ext>
            </a:extLst>
          </p:cNvPr>
          <p:cNvSpPr txBox="1"/>
          <p:nvPr/>
        </p:nvSpPr>
        <p:spPr>
          <a:xfrm>
            <a:off x="9219525" y="5183725"/>
            <a:ext cx="748346" cy="400110"/>
          </a:xfrm>
          <a:prstGeom prst="rect">
            <a:avLst/>
          </a:prstGeom>
          <a:noFill/>
          <a:scene3d>
            <a:camera prst="isometricOffAxis1Right">
              <a:rot lat="2400002" lon="19799999" rev="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2">
                    <a:lumMod val="90000"/>
                  </a:schemeClr>
                </a:solidFill>
                <a:cs typeface="Aharoni" panose="020B0604020202020204" pitchFamily="2" charset="-79"/>
              </a:rPr>
              <a:t>Store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429628-DCEB-4C5B-909A-7A38EB36A69A}"/>
              </a:ext>
            </a:extLst>
          </p:cNvPr>
          <p:cNvCxnSpPr>
            <a:cxnSpLocks/>
          </p:cNvCxnSpPr>
          <p:nvPr/>
        </p:nvCxnSpPr>
        <p:spPr>
          <a:xfrm flipH="1">
            <a:off x="7416739" y="5948014"/>
            <a:ext cx="1170350" cy="442431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4E56EB9-0530-4168-8F8E-A171CCB1A224}"/>
              </a:ext>
            </a:extLst>
          </p:cNvPr>
          <p:cNvSpPr txBox="1"/>
          <p:nvPr/>
        </p:nvSpPr>
        <p:spPr>
          <a:xfrm>
            <a:off x="3671158" y="5071424"/>
            <a:ext cx="1490857" cy="400110"/>
          </a:xfrm>
          <a:prstGeom prst="rect">
            <a:avLst/>
          </a:prstGeom>
          <a:noFill/>
          <a:scene3d>
            <a:camera prst="isometricOffAxis2Left">
              <a:rot lat="2400000" lon="1560000" rev="2148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2">
                    <a:lumMod val="90000"/>
                  </a:schemeClr>
                </a:solidFill>
              </a:rPr>
              <a:t>Turnover ($)</a:t>
            </a:r>
            <a:endParaRPr lang="nl-NL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AFFD96-D58D-4040-88BA-432332B44BAB}"/>
              </a:ext>
            </a:extLst>
          </p:cNvPr>
          <p:cNvCxnSpPr>
            <a:cxnSpLocks/>
          </p:cNvCxnSpPr>
          <p:nvPr/>
        </p:nvCxnSpPr>
        <p:spPr>
          <a:xfrm flipV="1">
            <a:off x="5492510" y="3216762"/>
            <a:ext cx="0" cy="1757455"/>
          </a:xfrm>
          <a:prstGeom prst="straightConnector1">
            <a:avLst/>
          </a:prstGeom>
          <a:ln w="12700" cap="rnd">
            <a:solidFill>
              <a:schemeClr val="bg2">
                <a:lumMod val="90000"/>
              </a:schemeClr>
            </a:solidFill>
            <a:prstDash val="dash"/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5348A15-01B7-486E-B064-95015D1F8F50}"/>
              </a:ext>
            </a:extLst>
          </p:cNvPr>
          <p:cNvSpPr txBox="1"/>
          <p:nvPr/>
        </p:nvSpPr>
        <p:spPr>
          <a:xfrm rot="16200000">
            <a:off x="4703960" y="3297632"/>
            <a:ext cx="1354853" cy="400110"/>
          </a:xfrm>
          <a:prstGeom prst="rect">
            <a:avLst/>
          </a:prstGeom>
          <a:noFill/>
          <a:scene3d>
            <a:camera prst="obliqueTopLeft">
              <a:rot lat="17400000" lon="0" rev="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2">
                    <a:lumMod val="90000"/>
                  </a:schemeClr>
                </a:solidFill>
              </a:rPr>
              <a:t>Time</a:t>
            </a:r>
            <a:endParaRPr lang="nl-NL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69B025-6FB6-47A6-AA9D-7F84BD1383F1}"/>
              </a:ext>
            </a:extLst>
          </p:cNvPr>
          <p:cNvCxnSpPr>
            <a:cxnSpLocks/>
          </p:cNvCxnSpPr>
          <p:nvPr/>
        </p:nvCxnSpPr>
        <p:spPr>
          <a:xfrm flipH="1">
            <a:off x="7806925" y="6085372"/>
            <a:ext cx="411847" cy="152610"/>
          </a:xfrm>
          <a:prstGeom prst="straightConnector1">
            <a:avLst/>
          </a:prstGeom>
          <a:ln w="0" cap="rnd">
            <a:solidFill>
              <a:schemeClr val="bg2">
                <a:lumMod val="50000"/>
              </a:schemeClr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C0FC476-0FCD-4DC9-906C-2D1FEF6FA621}"/>
              </a:ext>
            </a:extLst>
          </p:cNvPr>
          <p:cNvSpPr txBox="1"/>
          <p:nvPr/>
        </p:nvSpPr>
        <p:spPr>
          <a:xfrm>
            <a:off x="5596807" y="6000686"/>
            <a:ext cx="4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+50k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1B368E-D7C4-4223-B632-586785FC4F96}"/>
              </a:ext>
            </a:extLst>
          </p:cNvPr>
          <p:cNvSpPr txBox="1"/>
          <p:nvPr/>
        </p:nvSpPr>
        <p:spPr>
          <a:xfrm>
            <a:off x="5054788" y="534927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2016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A703BE-B5E0-437C-9AD0-EFC8A45442CD}"/>
              </a:ext>
            </a:extLst>
          </p:cNvPr>
          <p:cNvSpPr txBox="1"/>
          <p:nvPr/>
        </p:nvSpPr>
        <p:spPr>
          <a:xfrm>
            <a:off x="5061494" y="48898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2017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C0583F-D1EA-44DD-9B24-AF2240AD4281}"/>
              </a:ext>
            </a:extLst>
          </p:cNvPr>
          <p:cNvSpPr txBox="1"/>
          <p:nvPr/>
        </p:nvSpPr>
        <p:spPr>
          <a:xfrm>
            <a:off x="5060325" y="440108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2018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647E0B-CD2C-45C6-913D-F9F92A6B14CC}"/>
              </a:ext>
            </a:extLst>
          </p:cNvPr>
          <p:cNvSpPr txBox="1"/>
          <p:nvPr/>
        </p:nvSpPr>
        <p:spPr>
          <a:xfrm>
            <a:off x="5055532" y="395676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2019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7ED8F9-D144-4907-83BF-791FA1532B12}"/>
              </a:ext>
            </a:extLst>
          </p:cNvPr>
          <p:cNvCxnSpPr>
            <a:cxnSpLocks/>
          </p:cNvCxnSpPr>
          <p:nvPr/>
        </p:nvCxnSpPr>
        <p:spPr>
          <a:xfrm flipV="1">
            <a:off x="5492510" y="4076905"/>
            <a:ext cx="0" cy="449042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82D5BFD-875F-47B3-9B0A-F2B71E3A5DA1}"/>
              </a:ext>
            </a:extLst>
          </p:cNvPr>
          <p:cNvSpPr txBox="1"/>
          <p:nvPr/>
        </p:nvSpPr>
        <p:spPr>
          <a:xfrm>
            <a:off x="7589629" y="6252229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Europe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E1ACA19-7010-4219-B1A6-5F13455FB47A}"/>
              </a:ext>
            </a:extLst>
          </p:cNvPr>
          <p:cNvSpPr txBox="1"/>
          <p:nvPr/>
        </p:nvSpPr>
        <p:spPr>
          <a:xfrm>
            <a:off x="8063006" y="610590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USA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2C0EAFA-7BAB-4C0D-95C3-2DA5D339E892}"/>
              </a:ext>
            </a:extLst>
          </p:cNvPr>
          <p:cNvSpPr txBox="1"/>
          <p:nvPr/>
        </p:nvSpPr>
        <p:spPr>
          <a:xfrm>
            <a:off x="7253637" y="641248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Asia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A4C36-D837-49AC-92E5-3F1F1B7BDBE6}"/>
              </a:ext>
            </a:extLst>
          </p:cNvPr>
          <p:cNvCxnSpPr>
            <a:cxnSpLocks/>
          </p:cNvCxnSpPr>
          <p:nvPr/>
        </p:nvCxnSpPr>
        <p:spPr>
          <a:xfrm>
            <a:off x="3843116" y="5238838"/>
            <a:ext cx="2773358" cy="1028236"/>
          </a:xfrm>
          <a:prstGeom prst="straightConnector1">
            <a:avLst/>
          </a:prstGeom>
          <a:ln w="12700" cap="rnd">
            <a:solidFill>
              <a:schemeClr val="bg2">
                <a:lumMod val="90000"/>
              </a:schemeClr>
            </a:solidFill>
            <a:prstDash val="dash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2CE0023-B5A7-4A46-921C-8C7D2ED84E39}"/>
              </a:ext>
            </a:extLst>
          </p:cNvPr>
          <p:cNvCxnSpPr>
            <a:cxnSpLocks/>
          </p:cNvCxnSpPr>
          <p:nvPr/>
        </p:nvCxnSpPr>
        <p:spPr>
          <a:xfrm>
            <a:off x="5834372" y="5974190"/>
            <a:ext cx="406216" cy="150022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F5EF9E7-2614-47C5-933E-E4BABC1E0E41}"/>
              </a:ext>
            </a:extLst>
          </p:cNvPr>
          <p:cNvCxnSpPr>
            <a:cxnSpLocks/>
          </p:cNvCxnSpPr>
          <p:nvPr/>
        </p:nvCxnSpPr>
        <p:spPr>
          <a:xfrm>
            <a:off x="6226911" y="6124083"/>
            <a:ext cx="392327" cy="146094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975CED9-7A78-4D0A-A819-31BB2DB22A04}"/>
              </a:ext>
            </a:extLst>
          </p:cNvPr>
          <p:cNvCxnSpPr>
            <a:cxnSpLocks/>
          </p:cNvCxnSpPr>
          <p:nvPr/>
        </p:nvCxnSpPr>
        <p:spPr>
          <a:xfrm flipV="1">
            <a:off x="5492510" y="4503567"/>
            <a:ext cx="0" cy="511217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FDE1536-F297-4EBC-A6E3-D991FB6B242F}"/>
              </a:ext>
            </a:extLst>
          </p:cNvPr>
          <p:cNvSpPr/>
          <p:nvPr/>
        </p:nvSpPr>
        <p:spPr>
          <a:xfrm rot="5400000" flipV="1">
            <a:off x="7087946" y="4855867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6E9E6F46-AEDA-44AF-8E5B-3C0850E25526}"/>
              </a:ext>
            </a:extLst>
          </p:cNvPr>
          <p:cNvSpPr/>
          <p:nvPr/>
        </p:nvSpPr>
        <p:spPr>
          <a:xfrm rot="5400000" flipV="1">
            <a:off x="7087946" y="5343599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4BCDE6D-75C2-4DBE-B164-DADE24696EFA}"/>
              </a:ext>
            </a:extLst>
          </p:cNvPr>
          <p:cNvSpPr/>
          <p:nvPr/>
        </p:nvSpPr>
        <p:spPr>
          <a:xfrm>
            <a:off x="6434978" y="3949005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2F11025E-A5CE-403A-BF3E-24D519E3A822}"/>
              </a:ext>
            </a:extLst>
          </p:cNvPr>
          <p:cNvSpPr/>
          <p:nvPr/>
        </p:nvSpPr>
        <p:spPr>
          <a:xfrm>
            <a:off x="6045565" y="3803304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7576F1B8-4E6F-4B4C-863A-918147EB5CBA}"/>
              </a:ext>
            </a:extLst>
          </p:cNvPr>
          <p:cNvSpPr/>
          <p:nvPr/>
        </p:nvSpPr>
        <p:spPr>
          <a:xfrm rot="5400000" flipV="1">
            <a:off x="8638799" y="3776568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Parallelogram 131">
            <a:extLst>
              <a:ext uri="{FF2B5EF4-FFF2-40B4-BE49-F238E27FC236}">
                <a16:creationId xmlns:a16="http://schemas.microsoft.com/office/drawing/2014/main" id="{EC27F6E7-51E1-4243-B1F5-013BFD303A96}"/>
              </a:ext>
            </a:extLst>
          </p:cNvPr>
          <p:cNvSpPr/>
          <p:nvPr/>
        </p:nvSpPr>
        <p:spPr>
          <a:xfrm rot="5400000" flipV="1">
            <a:off x="8638799" y="4264775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" name="Parallelogram 132">
            <a:extLst>
              <a:ext uri="{FF2B5EF4-FFF2-40B4-BE49-F238E27FC236}">
                <a16:creationId xmlns:a16="http://schemas.microsoft.com/office/drawing/2014/main" id="{BF20CC90-68CF-415F-B0D1-E097096F022A}"/>
              </a:ext>
            </a:extLst>
          </p:cNvPr>
          <p:cNvSpPr/>
          <p:nvPr/>
        </p:nvSpPr>
        <p:spPr>
          <a:xfrm rot="5400000" flipV="1">
            <a:off x="8638799" y="4752507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B4FECC8D-3ABC-428B-A5A5-4C8C6EBEBF52}"/>
              </a:ext>
            </a:extLst>
          </p:cNvPr>
          <p:cNvSpPr/>
          <p:nvPr/>
        </p:nvSpPr>
        <p:spPr>
          <a:xfrm>
            <a:off x="8361684" y="3508459"/>
            <a:ext cx="780372" cy="292640"/>
          </a:xfrm>
          <a:prstGeom prst="diamond">
            <a:avLst/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6ED45208-37A9-4926-9EF2-2D6269BDE3E8}"/>
              </a:ext>
            </a:extLst>
          </p:cNvPr>
          <p:cNvSpPr/>
          <p:nvPr/>
        </p:nvSpPr>
        <p:spPr>
          <a:xfrm>
            <a:off x="7975071" y="3363685"/>
            <a:ext cx="780372" cy="292640"/>
          </a:xfrm>
          <a:prstGeom prst="diamond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7854A6E5-D756-4BEB-8058-1890E3972B5B}"/>
              </a:ext>
            </a:extLst>
          </p:cNvPr>
          <p:cNvSpPr/>
          <p:nvPr/>
        </p:nvSpPr>
        <p:spPr>
          <a:xfrm>
            <a:off x="7585733" y="3217344"/>
            <a:ext cx="780372" cy="292640"/>
          </a:xfrm>
          <a:prstGeom prst="diamond">
            <a:avLst/>
          </a:prstGeom>
          <a:solidFill>
            <a:srgbClr val="FF4F4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5" name="Parallelogram 174">
            <a:extLst>
              <a:ext uri="{FF2B5EF4-FFF2-40B4-BE49-F238E27FC236}">
                <a16:creationId xmlns:a16="http://schemas.microsoft.com/office/drawing/2014/main" id="{0D2889DA-4B32-42E6-9868-56928D3496CA}"/>
              </a:ext>
            </a:extLst>
          </p:cNvPr>
          <p:cNvSpPr/>
          <p:nvPr/>
        </p:nvSpPr>
        <p:spPr>
          <a:xfrm rot="5400000" flipV="1">
            <a:off x="7479968" y="5685609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7" name="Parallelogram 176">
            <a:extLst>
              <a:ext uri="{FF2B5EF4-FFF2-40B4-BE49-F238E27FC236}">
                <a16:creationId xmlns:a16="http://schemas.microsoft.com/office/drawing/2014/main" id="{6C30787C-BC47-4168-8E3A-10A4F94CF1AA}"/>
              </a:ext>
            </a:extLst>
          </p:cNvPr>
          <p:cNvSpPr/>
          <p:nvPr/>
        </p:nvSpPr>
        <p:spPr>
          <a:xfrm rot="5400000" flipV="1">
            <a:off x="7870154" y="5539288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9" name="Parallelogram 208">
            <a:extLst>
              <a:ext uri="{FF2B5EF4-FFF2-40B4-BE49-F238E27FC236}">
                <a16:creationId xmlns:a16="http://schemas.microsoft.com/office/drawing/2014/main" id="{008AD0A6-2BD6-4C0F-8BBF-72444D60BBA7}"/>
              </a:ext>
            </a:extLst>
          </p:cNvPr>
          <p:cNvSpPr/>
          <p:nvPr/>
        </p:nvSpPr>
        <p:spPr>
          <a:xfrm rot="5400000" flipV="1">
            <a:off x="8260132" y="5388742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0" name="Parallelogram 209">
            <a:extLst>
              <a:ext uri="{FF2B5EF4-FFF2-40B4-BE49-F238E27FC236}">
                <a16:creationId xmlns:a16="http://schemas.microsoft.com/office/drawing/2014/main" id="{566D6F47-B986-45D1-A5E1-111EBC4E326C}"/>
              </a:ext>
            </a:extLst>
          </p:cNvPr>
          <p:cNvSpPr/>
          <p:nvPr/>
        </p:nvSpPr>
        <p:spPr>
          <a:xfrm rot="5400000" flipV="1">
            <a:off x="7089782" y="5831928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4" name="Parallelogram 213">
            <a:extLst>
              <a:ext uri="{FF2B5EF4-FFF2-40B4-BE49-F238E27FC236}">
                <a16:creationId xmlns:a16="http://schemas.microsoft.com/office/drawing/2014/main" id="{4BD9354F-9FA8-4F2B-99DD-01BD0F0DD85C}"/>
              </a:ext>
            </a:extLst>
          </p:cNvPr>
          <p:cNvSpPr/>
          <p:nvPr/>
        </p:nvSpPr>
        <p:spPr>
          <a:xfrm rot="5400000" flipV="1">
            <a:off x="8640635" y="5240836"/>
            <a:ext cx="634053" cy="390186"/>
          </a:xfrm>
          <a:prstGeom prst="parallelogram">
            <a:avLst>
              <a:gd name="adj" fmla="val 37500"/>
            </a:avLst>
          </a:prstGeom>
          <a:solidFill>
            <a:srgbClr val="33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8" name="Diamond 217">
            <a:extLst>
              <a:ext uri="{FF2B5EF4-FFF2-40B4-BE49-F238E27FC236}">
                <a16:creationId xmlns:a16="http://schemas.microsoft.com/office/drawing/2014/main" id="{B6A87B0C-A7A9-46FC-A6BC-B99B488D6975}"/>
              </a:ext>
            </a:extLst>
          </p:cNvPr>
          <p:cNvSpPr/>
          <p:nvPr/>
        </p:nvSpPr>
        <p:spPr>
          <a:xfrm>
            <a:off x="6041837" y="3510390"/>
            <a:ext cx="780372" cy="292640"/>
          </a:xfrm>
          <a:prstGeom prst="diamond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3" name="Diamond 222">
            <a:extLst>
              <a:ext uri="{FF2B5EF4-FFF2-40B4-BE49-F238E27FC236}">
                <a16:creationId xmlns:a16="http://schemas.microsoft.com/office/drawing/2014/main" id="{48D6AB58-0E0B-4684-A7DA-B8F906CF570A}"/>
              </a:ext>
            </a:extLst>
          </p:cNvPr>
          <p:cNvSpPr/>
          <p:nvPr/>
        </p:nvSpPr>
        <p:spPr>
          <a:xfrm>
            <a:off x="6428040" y="3364524"/>
            <a:ext cx="780372" cy="292640"/>
          </a:xfrm>
          <a:prstGeom prst="diamond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4" name="Diamond 223">
            <a:extLst>
              <a:ext uri="{FF2B5EF4-FFF2-40B4-BE49-F238E27FC236}">
                <a16:creationId xmlns:a16="http://schemas.microsoft.com/office/drawing/2014/main" id="{A2A26019-A670-4618-8152-B9AD43FAC598}"/>
              </a:ext>
            </a:extLst>
          </p:cNvPr>
          <p:cNvSpPr/>
          <p:nvPr/>
        </p:nvSpPr>
        <p:spPr>
          <a:xfrm>
            <a:off x="6812936" y="3218348"/>
            <a:ext cx="780372" cy="292640"/>
          </a:xfrm>
          <a:prstGeom prst="diamond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1" name="Diamond 230">
            <a:extLst>
              <a:ext uri="{FF2B5EF4-FFF2-40B4-BE49-F238E27FC236}">
                <a16:creationId xmlns:a16="http://schemas.microsoft.com/office/drawing/2014/main" id="{9BF834B8-AFE1-49FB-B57F-F42775155682}"/>
              </a:ext>
            </a:extLst>
          </p:cNvPr>
          <p:cNvSpPr/>
          <p:nvPr/>
        </p:nvSpPr>
        <p:spPr>
          <a:xfrm>
            <a:off x="5653271" y="3656402"/>
            <a:ext cx="780372" cy="292640"/>
          </a:xfrm>
          <a:prstGeom prst="diamond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2" name="Diamond 231">
            <a:extLst>
              <a:ext uri="{FF2B5EF4-FFF2-40B4-BE49-F238E27FC236}">
                <a16:creationId xmlns:a16="http://schemas.microsoft.com/office/drawing/2014/main" id="{42E3AC68-391F-46A8-8919-92462D219302}"/>
              </a:ext>
            </a:extLst>
          </p:cNvPr>
          <p:cNvSpPr/>
          <p:nvPr/>
        </p:nvSpPr>
        <p:spPr>
          <a:xfrm>
            <a:off x="7193439" y="3070442"/>
            <a:ext cx="780372" cy="292640"/>
          </a:xfrm>
          <a:prstGeom prst="diamond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8A53CFC-7FEC-4352-9490-94EA3898A027}"/>
              </a:ext>
            </a:extLst>
          </p:cNvPr>
          <p:cNvGrpSpPr/>
          <p:nvPr/>
        </p:nvGrpSpPr>
        <p:grpSpPr>
          <a:xfrm>
            <a:off x="5647015" y="3806658"/>
            <a:ext cx="1564699" cy="2537389"/>
            <a:chOff x="5659372" y="3287674"/>
            <a:chExt cx="1564699" cy="2537389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2FF9AF1-93EA-4B32-B459-0AC53FD9D137}"/>
                </a:ext>
              </a:extLst>
            </p:cNvPr>
            <p:cNvSpPr/>
            <p:nvPr/>
          </p:nvSpPr>
          <p:spPr>
            <a:xfrm rot="5400000">
              <a:off x="6710117" y="3848676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33CC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B436B581-88F1-4D54-B4C8-13758CEF51A5}"/>
                </a:ext>
              </a:extLst>
            </p:cNvPr>
            <p:cNvSpPr/>
            <p:nvPr/>
          </p:nvSpPr>
          <p:spPr>
            <a:xfrm rot="5400000">
              <a:off x="6710116" y="4336409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33CC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553EF3B1-282D-4C37-83EE-FA070DC3C0EE}"/>
                </a:ext>
              </a:extLst>
            </p:cNvPr>
            <p:cNvSpPr/>
            <p:nvPr/>
          </p:nvSpPr>
          <p:spPr>
            <a:xfrm rot="5400000">
              <a:off x="6710115" y="4824615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33CC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C87F4BCB-CB6E-416F-8F2F-9B01E0761A32}"/>
                </a:ext>
              </a:extLst>
            </p:cNvPr>
            <p:cNvSpPr/>
            <p:nvPr/>
          </p:nvSpPr>
          <p:spPr>
            <a:xfrm rot="5400000">
              <a:off x="6319927" y="3702356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CFD6AC4E-11B7-4917-86DA-25A4C9624360}"/>
                </a:ext>
              </a:extLst>
            </p:cNvPr>
            <p:cNvSpPr/>
            <p:nvPr/>
          </p:nvSpPr>
          <p:spPr>
            <a:xfrm rot="5400000">
              <a:off x="6319926" y="4190088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4C0CE19F-FA2B-4E61-85FF-EB01C033AA7D}"/>
                </a:ext>
              </a:extLst>
            </p:cNvPr>
            <p:cNvSpPr/>
            <p:nvPr/>
          </p:nvSpPr>
          <p:spPr>
            <a:xfrm rot="5400000">
              <a:off x="6319925" y="4678295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3D2279E1-FDE8-4242-A74B-653315767D76}"/>
                </a:ext>
              </a:extLst>
            </p:cNvPr>
            <p:cNvSpPr/>
            <p:nvPr/>
          </p:nvSpPr>
          <p:spPr>
            <a:xfrm rot="5400000">
              <a:off x="5929734" y="3556510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C434E1A0-BBF8-494D-9E4F-9FAB6CAD831E}"/>
                </a:ext>
              </a:extLst>
            </p:cNvPr>
            <p:cNvSpPr/>
            <p:nvPr/>
          </p:nvSpPr>
          <p:spPr>
            <a:xfrm rot="5400000">
              <a:off x="5929733" y="4044243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0BBE2E7E-BA4B-45C8-B2F9-7AE7CD8B8151}"/>
                </a:ext>
              </a:extLst>
            </p:cNvPr>
            <p:cNvSpPr/>
            <p:nvPr/>
          </p:nvSpPr>
          <p:spPr>
            <a:xfrm rot="5400000">
              <a:off x="5929732" y="4532450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73D25C8A-2275-47CB-93F4-8CA3F669354C}"/>
                </a:ext>
              </a:extLst>
            </p:cNvPr>
            <p:cNvSpPr/>
            <p:nvPr/>
          </p:nvSpPr>
          <p:spPr>
            <a:xfrm rot="5400000">
              <a:off x="6711951" y="5312944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33CC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7D6CD0EA-B70C-460A-B2EC-C6DE71CB34AB}"/>
                </a:ext>
              </a:extLst>
            </p:cNvPr>
            <p:cNvSpPr/>
            <p:nvPr/>
          </p:nvSpPr>
          <p:spPr>
            <a:xfrm rot="5400000">
              <a:off x="6321761" y="5166624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4B067DE9-3BA3-457D-97EC-CF2F5926809B}"/>
                </a:ext>
              </a:extLst>
            </p:cNvPr>
            <p:cNvSpPr/>
            <p:nvPr/>
          </p:nvSpPr>
          <p:spPr>
            <a:xfrm rot="5400000">
              <a:off x="5931568" y="5020779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FF4F4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47D92D49-E5F0-41E9-98F7-1CC109DC4623}"/>
                </a:ext>
              </a:extLst>
            </p:cNvPr>
            <p:cNvSpPr/>
            <p:nvPr/>
          </p:nvSpPr>
          <p:spPr>
            <a:xfrm rot="5400000">
              <a:off x="5537440" y="3409608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6" name="Parallelogram 225">
              <a:extLst>
                <a:ext uri="{FF2B5EF4-FFF2-40B4-BE49-F238E27FC236}">
                  <a16:creationId xmlns:a16="http://schemas.microsoft.com/office/drawing/2014/main" id="{0B2125C8-BF0B-415B-8724-53FF1A263C5F}"/>
                </a:ext>
              </a:extLst>
            </p:cNvPr>
            <p:cNvSpPr/>
            <p:nvPr/>
          </p:nvSpPr>
          <p:spPr>
            <a:xfrm rot="5400000">
              <a:off x="5537439" y="3897341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9E2BFA37-2749-4AEA-9B58-4C059A519694}"/>
                </a:ext>
              </a:extLst>
            </p:cNvPr>
            <p:cNvSpPr/>
            <p:nvPr/>
          </p:nvSpPr>
          <p:spPr>
            <a:xfrm rot="5400000">
              <a:off x="5537438" y="4385548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08FF726F-DC65-4ED2-B2A3-BC4F4F19FA0F}"/>
                </a:ext>
              </a:extLst>
            </p:cNvPr>
            <p:cNvSpPr/>
            <p:nvPr/>
          </p:nvSpPr>
          <p:spPr>
            <a:xfrm rot="5400000">
              <a:off x="5539274" y="4873877"/>
              <a:ext cx="634053" cy="390186"/>
            </a:xfrm>
            <a:prstGeom prst="parallelogram">
              <a:avLst>
                <a:gd name="adj" fmla="val 37500"/>
              </a:avLst>
            </a:prstGeom>
            <a:solidFill>
              <a:srgbClr val="92D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72CAB4B-FA11-4E9C-8291-33277328CA37}"/>
              </a:ext>
            </a:extLst>
          </p:cNvPr>
          <p:cNvCxnSpPr>
            <a:cxnSpLocks/>
          </p:cNvCxnSpPr>
          <p:nvPr/>
        </p:nvCxnSpPr>
        <p:spPr>
          <a:xfrm flipV="1">
            <a:off x="5492510" y="4924801"/>
            <a:ext cx="0" cy="547183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DDE23DE-8AB8-4426-9BC9-F24071598C30}"/>
              </a:ext>
            </a:extLst>
          </p:cNvPr>
          <p:cNvCxnSpPr>
            <a:cxnSpLocks/>
          </p:cNvCxnSpPr>
          <p:nvPr/>
        </p:nvCxnSpPr>
        <p:spPr>
          <a:xfrm>
            <a:off x="6581421" y="6257790"/>
            <a:ext cx="392327" cy="146094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A183FCC-9C31-4457-970A-0196FABD18BF}"/>
              </a:ext>
            </a:extLst>
          </p:cNvPr>
          <p:cNvCxnSpPr>
            <a:cxnSpLocks/>
          </p:cNvCxnSpPr>
          <p:nvPr/>
        </p:nvCxnSpPr>
        <p:spPr>
          <a:xfrm flipH="1">
            <a:off x="8587089" y="5800108"/>
            <a:ext cx="389977" cy="147849"/>
          </a:xfrm>
          <a:prstGeom prst="straightConnector1">
            <a:avLst/>
          </a:prstGeom>
          <a:ln w="19050" cap="rnd">
            <a:solidFill>
              <a:schemeClr val="bg2">
                <a:lumMod val="50000"/>
              </a:schemeClr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C106E7B2-89F7-4CE0-848B-573BB44201B4}"/>
              </a:ext>
            </a:extLst>
          </p:cNvPr>
          <p:cNvSpPr txBox="1"/>
          <p:nvPr/>
        </p:nvSpPr>
        <p:spPr>
          <a:xfrm>
            <a:off x="8382065" y="5968448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Australia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A0FEA6B-B740-4D0A-B270-8B2D74D8EC09}"/>
              </a:ext>
            </a:extLst>
          </p:cNvPr>
          <p:cNvSpPr txBox="1"/>
          <p:nvPr/>
        </p:nvSpPr>
        <p:spPr>
          <a:xfrm>
            <a:off x="8834752" y="5805563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Africa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44978FC-11CA-4CC8-B792-901E8828589B}"/>
              </a:ext>
            </a:extLst>
          </p:cNvPr>
          <p:cNvSpPr txBox="1"/>
          <p:nvPr/>
        </p:nvSpPr>
        <p:spPr>
          <a:xfrm>
            <a:off x="5962962" y="6151835"/>
            <a:ext cx="56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+100k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C2FA249-6935-41C7-8100-A76F3AA65312}"/>
              </a:ext>
            </a:extLst>
          </p:cNvPr>
          <p:cNvSpPr txBox="1"/>
          <p:nvPr/>
        </p:nvSpPr>
        <p:spPr>
          <a:xfrm>
            <a:off x="6340582" y="6300932"/>
            <a:ext cx="56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+200k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256F7A9-C732-4EEF-9B29-B5CBEF41FD3B}"/>
              </a:ext>
            </a:extLst>
          </p:cNvPr>
          <p:cNvSpPr txBox="1"/>
          <p:nvPr/>
        </p:nvSpPr>
        <p:spPr>
          <a:xfrm>
            <a:off x="6692991" y="6441161"/>
            <a:ext cx="56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bg2">
                    <a:lumMod val="50000"/>
                  </a:schemeClr>
                </a:solidFill>
              </a:rPr>
              <a:t>+500k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9BA7A00-C61D-47A6-9CAD-9DF381507DEB}"/>
              </a:ext>
            </a:extLst>
          </p:cNvPr>
          <p:cNvGrpSpPr/>
          <p:nvPr/>
        </p:nvGrpSpPr>
        <p:grpSpPr>
          <a:xfrm>
            <a:off x="6064509" y="3516933"/>
            <a:ext cx="749929" cy="281853"/>
            <a:chOff x="5453779" y="1451259"/>
            <a:chExt cx="749929" cy="281853"/>
          </a:xfrm>
          <a:solidFill>
            <a:srgbClr val="92D050"/>
          </a:solidFill>
        </p:grpSpPr>
        <p:sp>
          <p:nvSpPr>
            <p:cNvPr id="370" name="Diamond 369">
              <a:extLst>
                <a:ext uri="{FF2B5EF4-FFF2-40B4-BE49-F238E27FC236}">
                  <a16:creationId xmlns:a16="http://schemas.microsoft.com/office/drawing/2014/main" id="{12A27666-C9C1-4F45-A100-9A5A2A177D9A}"/>
                </a:ext>
              </a:extLst>
            </p:cNvPr>
            <p:cNvSpPr/>
            <p:nvPr/>
          </p:nvSpPr>
          <p:spPr>
            <a:xfrm>
              <a:off x="5735388" y="1662507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5" name="Diamond 374">
              <a:extLst>
                <a:ext uri="{FF2B5EF4-FFF2-40B4-BE49-F238E27FC236}">
                  <a16:creationId xmlns:a16="http://schemas.microsoft.com/office/drawing/2014/main" id="{578D0F02-405D-4B08-BB44-10304ED7ECFD}"/>
                </a:ext>
              </a:extLst>
            </p:cNvPr>
            <p:cNvSpPr/>
            <p:nvPr/>
          </p:nvSpPr>
          <p:spPr>
            <a:xfrm>
              <a:off x="5828394" y="1627503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6" name="Diamond 375">
              <a:extLst>
                <a:ext uri="{FF2B5EF4-FFF2-40B4-BE49-F238E27FC236}">
                  <a16:creationId xmlns:a16="http://schemas.microsoft.com/office/drawing/2014/main" id="{32525763-51B5-4B53-87E6-EDF22229911D}"/>
                </a:ext>
              </a:extLst>
            </p:cNvPr>
            <p:cNvSpPr/>
            <p:nvPr/>
          </p:nvSpPr>
          <p:spPr>
            <a:xfrm>
              <a:off x="5735196" y="1592539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7" name="Diamond 376">
              <a:extLst>
                <a:ext uri="{FF2B5EF4-FFF2-40B4-BE49-F238E27FC236}">
                  <a16:creationId xmlns:a16="http://schemas.microsoft.com/office/drawing/2014/main" id="{543191D0-F293-44A0-BF1B-842C3A610C61}"/>
                </a:ext>
              </a:extLst>
            </p:cNvPr>
            <p:cNvSpPr/>
            <p:nvPr/>
          </p:nvSpPr>
          <p:spPr>
            <a:xfrm>
              <a:off x="5642175" y="1557162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1" name="Diamond 380">
              <a:extLst>
                <a:ext uri="{FF2B5EF4-FFF2-40B4-BE49-F238E27FC236}">
                  <a16:creationId xmlns:a16="http://schemas.microsoft.com/office/drawing/2014/main" id="{0675B0F3-973B-4153-B8FB-09154C6CC129}"/>
                </a:ext>
              </a:extLst>
            </p:cNvPr>
            <p:cNvSpPr/>
            <p:nvPr/>
          </p:nvSpPr>
          <p:spPr>
            <a:xfrm>
              <a:off x="5922566" y="1592206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2" name="Diamond 381">
              <a:extLst>
                <a:ext uri="{FF2B5EF4-FFF2-40B4-BE49-F238E27FC236}">
                  <a16:creationId xmlns:a16="http://schemas.microsoft.com/office/drawing/2014/main" id="{0F9A3512-BEDF-4DCA-A767-7F7896A43905}"/>
                </a:ext>
              </a:extLst>
            </p:cNvPr>
            <p:cNvSpPr/>
            <p:nvPr/>
          </p:nvSpPr>
          <p:spPr>
            <a:xfrm>
              <a:off x="5829289" y="1557277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3" name="Diamond 382">
              <a:extLst>
                <a:ext uri="{FF2B5EF4-FFF2-40B4-BE49-F238E27FC236}">
                  <a16:creationId xmlns:a16="http://schemas.microsoft.com/office/drawing/2014/main" id="{5CABEAE1-61A6-4F55-9816-1F6908A4BE61}"/>
                </a:ext>
              </a:extLst>
            </p:cNvPr>
            <p:cNvSpPr/>
            <p:nvPr/>
          </p:nvSpPr>
          <p:spPr>
            <a:xfrm>
              <a:off x="5735354" y="1521969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7" name="Diamond 386">
              <a:extLst>
                <a:ext uri="{FF2B5EF4-FFF2-40B4-BE49-F238E27FC236}">
                  <a16:creationId xmlns:a16="http://schemas.microsoft.com/office/drawing/2014/main" id="{082E4761-0678-4276-A313-03871D882084}"/>
                </a:ext>
              </a:extLst>
            </p:cNvPr>
            <p:cNvSpPr/>
            <p:nvPr/>
          </p:nvSpPr>
          <p:spPr>
            <a:xfrm>
              <a:off x="6015429" y="1556939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8" name="Diamond 387">
              <a:extLst>
                <a:ext uri="{FF2B5EF4-FFF2-40B4-BE49-F238E27FC236}">
                  <a16:creationId xmlns:a16="http://schemas.microsoft.com/office/drawing/2014/main" id="{4D9D8378-08AC-4EB6-9192-484C683AD01F}"/>
                </a:ext>
              </a:extLst>
            </p:cNvPr>
            <p:cNvSpPr/>
            <p:nvPr/>
          </p:nvSpPr>
          <p:spPr>
            <a:xfrm>
              <a:off x="5922151" y="1522009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9" name="Diamond 388">
              <a:extLst>
                <a:ext uri="{FF2B5EF4-FFF2-40B4-BE49-F238E27FC236}">
                  <a16:creationId xmlns:a16="http://schemas.microsoft.com/office/drawing/2014/main" id="{72D403F1-EFA3-4BC3-B7E7-5C4B1872F00E}"/>
                </a:ext>
              </a:extLst>
            </p:cNvPr>
            <p:cNvSpPr/>
            <p:nvPr/>
          </p:nvSpPr>
          <p:spPr>
            <a:xfrm>
              <a:off x="5828217" y="1486702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2" name="Diamond 391">
              <a:extLst>
                <a:ext uri="{FF2B5EF4-FFF2-40B4-BE49-F238E27FC236}">
                  <a16:creationId xmlns:a16="http://schemas.microsoft.com/office/drawing/2014/main" id="{1B5E5914-E40F-4F74-970A-0EEE674F663C}"/>
                </a:ext>
              </a:extLst>
            </p:cNvPr>
            <p:cNvSpPr/>
            <p:nvPr/>
          </p:nvSpPr>
          <p:spPr>
            <a:xfrm>
              <a:off x="5642380" y="1627543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3" name="Diamond 392">
              <a:extLst>
                <a:ext uri="{FF2B5EF4-FFF2-40B4-BE49-F238E27FC236}">
                  <a16:creationId xmlns:a16="http://schemas.microsoft.com/office/drawing/2014/main" id="{CD1FCFBB-932E-48C5-ACD1-E2F1599F49FC}"/>
                </a:ext>
              </a:extLst>
            </p:cNvPr>
            <p:cNvSpPr/>
            <p:nvPr/>
          </p:nvSpPr>
          <p:spPr>
            <a:xfrm>
              <a:off x="5548427" y="1592390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8" name="Diamond 397">
              <a:extLst>
                <a:ext uri="{FF2B5EF4-FFF2-40B4-BE49-F238E27FC236}">
                  <a16:creationId xmlns:a16="http://schemas.microsoft.com/office/drawing/2014/main" id="{1FE32805-DFDC-4320-8445-6A1C09A672A0}"/>
                </a:ext>
              </a:extLst>
            </p:cNvPr>
            <p:cNvSpPr/>
            <p:nvPr/>
          </p:nvSpPr>
          <p:spPr>
            <a:xfrm>
              <a:off x="5547527" y="1521719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9" name="Diamond 398">
              <a:extLst>
                <a:ext uri="{FF2B5EF4-FFF2-40B4-BE49-F238E27FC236}">
                  <a16:creationId xmlns:a16="http://schemas.microsoft.com/office/drawing/2014/main" id="{D1051AE6-E8CE-4D5E-BFE8-34B53DB253ED}"/>
                </a:ext>
              </a:extLst>
            </p:cNvPr>
            <p:cNvSpPr/>
            <p:nvPr/>
          </p:nvSpPr>
          <p:spPr>
            <a:xfrm>
              <a:off x="5640706" y="1486526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0" name="Diamond 399">
              <a:extLst>
                <a:ext uri="{FF2B5EF4-FFF2-40B4-BE49-F238E27FC236}">
                  <a16:creationId xmlns:a16="http://schemas.microsoft.com/office/drawing/2014/main" id="{829D4390-69D1-4842-A71E-146F34ED84F0}"/>
                </a:ext>
              </a:extLst>
            </p:cNvPr>
            <p:cNvSpPr/>
            <p:nvPr/>
          </p:nvSpPr>
          <p:spPr>
            <a:xfrm>
              <a:off x="5733569" y="1451259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1" name="Diamond 400">
              <a:extLst>
                <a:ext uri="{FF2B5EF4-FFF2-40B4-BE49-F238E27FC236}">
                  <a16:creationId xmlns:a16="http://schemas.microsoft.com/office/drawing/2014/main" id="{F42A5216-7939-4AE5-9264-D1213F7A8F46}"/>
                </a:ext>
              </a:extLst>
            </p:cNvPr>
            <p:cNvSpPr/>
            <p:nvPr/>
          </p:nvSpPr>
          <p:spPr>
            <a:xfrm>
              <a:off x="5453779" y="1556948"/>
              <a:ext cx="188279" cy="70605"/>
            </a:xfrm>
            <a:prstGeom prst="diamond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4B1E5F4F-EDB7-4087-82C4-C3E36328351E}"/>
              </a:ext>
            </a:extLst>
          </p:cNvPr>
          <p:cNvSpPr txBox="1"/>
          <p:nvPr/>
        </p:nvSpPr>
        <p:spPr>
          <a:xfrm>
            <a:off x="4954106" y="1956022"/>
            <a:ext cx="338112" cy="254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Q1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83AAC2-F557-4FF5-8ED3-C42E99D0136D}"/>
              </a:ext>
            </a:extLst>
          </p:cNvPr>
          <p:cNvGrpSpPr/>
          <p:nvPr/>
        </p:nvGrpSpPr>
        <p:grpSpPr>
          <a:xfrm>
            <a:off x="5343481" y="770502"/>
            <a:ext cx="1686058" cy="1811139"/>
            <a:chOff x="623630" y="2245214"/>
            <a:chExt cx="1528391" cy="1531683"/>
          </a:xfrm>
          <a:solidFill>
            <a:srgbClr val="92D050"/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493FF00-4243-47AE-92EA-CA1B4895527A}"/>
                </a:ext>
              </a:extLst>
            </p:cNvPr>
            <p:cNvGrpSpPr/>
            <p:nvPr/>
          </p:nvGrpSpPr>
          <p:grpSpPr>
            <a:xfrm>
              <a:off x="623630" y="2245214"/>
              <a:ext cx="1528391" cy="1531683"/>
              <a:chOff x="1156406" y="794573"/>
              <a:chExt cx="1000634" cy="1002789"/>
            </a:xfrm>
            <a:grpFill/>
          </p:grpSpPr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CC26332F-9F2D-4610-9221-4C4EFF085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870" y="1412982"/>
                <a:ext cx="125113" cy="47433"/>
              </a:xfrm>
              <a:prstGeom prst="straightConnector1">
                <a:avLst/>
              </a:prstGeom>
              <a:grpFill/>
              <a:ln w="9525" cap="rnd">
                <a:solidFill>
                  <a:schemeClr val="bg2">
                    <a:lumMod val="50000"/>
                  </a:schemeClr>
                </a:solidFill>
                <a:beve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Diamond 311">
                <a:extLst>
                  <a:ext uri="{FF2B5EF4-FFF2-40B4-BE49-F238E27FC236}">
                    <a16:creationId xmlns:a16="http://schemas.microsoft.com/office/drawing/2014/main" id="{74EFA1FC-17F6-4194-A88E-031EB70236C2}"/>
                  </a:ext>
                </a:extLst>
              </p:cNvPr>
              <p:cNvSpPr/>
              <p:nvPr/>
            </p:nvSpPr>
            <p:spPr>
              <a:xfrm>
                <a:off x="1530870" y="1075476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3" name="Parallelogram 312">
                <a:extLst>
                  <a:ext uri="{FF2B5EF4-FFF2-40B4-BE49-F238E27FC236}">
                    <a16:creationId xmlns:a16="http://schemas.microsoft.com/office/drawing/2014/main" id="{9C0A0FF2-E9AF-4F5F-A400-B3534FE4B380}"/>
                  </a:ext>
                </a:extLst>
              </p:cNvPr>
              <p:cNvSpPr/>
              <p:nvPr/>
            </p:nvSpPr>
            <p:spPr>
              <a:xfrm rot="5400000" flipV="1">
                <a:off x="1616680" y="1163296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4" name="Parallelogram 313">
                <a:extLst>
                  <a:ext uri="{FF2B5EF4-FFF2-40B4-BE49-F238E27FC236}">
                    <a16:creationId xmlns:a16="http://schemas.microsoft.com/office/drawing/2014/main" id="{B10A5049-6B0E-4F35-BA8F-9F412169FB49}"/>
                  </a:ext>
                </a:extLst>
              </p:cNvPr>
              <p:cNvSpPr/>
              <p:nvPr/>
            </p:nvSpPr>
            <p:spPr>
              <a:xfrm rot="5400000" flipV="1">
                <a:off x="1741859" y="1116354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5" name="Parallelogram 314">
                <a:extLst>
                  <a:ext uri="{FF2B5EF4-FFF2-40B4-BE49-F238E27FC236}">
                    <a16:creationId xmlns:a16="http://schemas.microsoft.com/office/drawing/2014/main" id="{966E8FBE-7590-4E7B-B218-F289E07DA273}"/>
                  </a:ext>
                </a:extLst>
              </p:cNvPr>
              <p:cNvSpPr/>
              <p:nvPr/>
            </p:nvSpPr>
            <p:spPr>
              <a:xfrm rot="5400000" flipV="1">
                <a:off x="1741859" y="1272981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6" name="Parallelogram 315">
                <a:extLst>
                  <a:ext uri="{FF2B5EF4-FFF2-40B4-BE49-F238E27FC236}">
                    <a16:creationId xmlns:a16="http://schemas.microsoft.com/office/drawing/2014/main" id="{0AC0CFEA-733F-4D8C-B7FC-AFF9691744F8}"/>
                  </a:ext>
                </a:extLst>
              </p:cNvPr>
              <p:cNvSpPr/>
              <p:nvPr/>
            </p:nvSpPr>
            <p:spPr>
              <a:xfrm rot="5400000" flipV="1">
                <a:off x="1741859" y="1429455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7" name="Diamond 316">
                <a:extLst>
                  <a:ext uri="{FF2B5EF4-FFF2-40B4-BE49-F238E27FC236}">
                    <a16:creationId xmlns:a16="http://schemas.microsoft.com/office/drawing/2014/main" id="{0DD2C954-3C91-4AAD-A585-1814579E6E4E}"/>
                  </a:ext>
                </a:extLst>
              </p:cNvPr>
              <p:cNvSpPr/>
              <p:nvPr/>
            </p:nvSpPr>
            <p:spPr>
              <a:xfrm>
                <a:off x="1654542" y="1028930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8" name="Diamond 317">
                <a:extLst>
                  <a:ext uri="{FF2B5EF4-FFF2-40B4-BE49-F238E27FC236}">
                    <a16:creationId xmlns:a16="http://schemas.microsoft.com/office/drawing/2014/main" id="{CBEB995D-ED8B-4C73-97D6-ACAC82AF3426}"/>
                  </a:ext>
                </a:extLst>
              </p:cNvPr>
              <p:cNvSpPr/>
              <p:nvPr/>
            </p:nvSpPr>
            <p:spPr>
              <a:xfrm>
                <a:off x="1530614" y="982437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9" name="Diamond 318">
                <a:extLst>
                  <a:ext uri="{FF2B5EF4-FFF2-40B4-BE49-F238E27FC236}">
                    <a16:creationId xmlns:a16="http://schemas.microsoft.com/office/drawing/2014/main" id="{1AF099E6-72BD-486B-8E47-37CDEFC46F35}"/>
                  </a:ext>
                </a:extLst>
              </p:cNvPr>
              <p:cNvSpPr/>
              <p:nvPr/>
            </p:nvSpPr>
            <p:spPr>
              <a:xfrm>
                <a:off x="1406922" y="935395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0" name="Parallelogram 319">
                <a:extLst>
                  <a:ext uri="{FF2B5EF4-FFF2-40B4-BE49-F238E27FC236}">
                    <a16:creationId xmlns:a16="http://schemas.microsoft.com/office/drawing/2014/main" id="{9CA60B10-3F67-45F0-8481-472D6DA6B88F}"/>
                  </a:ext>
                </a:extLst>
              </p:cNvPr>
              <p:cNvSpPr/>
              <p:nvPr/>
            </p:nvSpPr>
            <p:spPr>
              <a:xfrm rot="5400000" flipV="1">
                <a:off x="1867039" y="1069411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1" name="Parallelogram 320">
                <a:extLst>
                  <a:ext uri="{FF2B5EF4-FFF2-40B4-BE49-F238E27FC236}">
                    <a16:creationId xmlns:a16="http://schemas.microsoft.com/office/drawing/2014/main" id="{7D0F1FA1-317E-4CAB-BA89-946FD21A2EA7}"/>
                  </a:ext>
                </a:extLst>
              </p:cNvPr>
              <p:cNvSpPr/>
              <p:nvPr/>
            </p:nvSpPr>
            <p:spPr>
              <a:xfrm rot="5400000" flipV="1">
                <a:off x="1867039" y="1226038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2" name="Parallelogram 321">
                <a:extLst>
                  <a:ext uri="{FF2B5EF4-FFF2-40B4-BE49-F238E27FC236}">
                    <a16:creationId xmlns:a16="http://schemas.microsoft.com/office/drawing/2014/main" id="{0DDD79C4-9C34-4375-B70C-DEAA617FC2F8}"/>
                  </a:ext>
                </a:extLst>
              </p:cNvPr>
              <p:cNvSpPr/>
              <p:nvPr/>
            </p:nvSpPr>
            <p:spPr>
              <a:xfrm rot="5400000" flipV="1">
                <a:off x="1867039" y="1382513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3" name="Diamond 322">
                <a:extLst>
                  <a:ext uri="{FF2B5EF4-FFF2-40B4-BE49-F238E27FC236}">
                    <a16:creationId xmlns:a16="http://schemas.microsoft.com/office/drawing/2014/main" id="{A7CA61DE-996F-49CB-BFC7-C3C8BEFC9A08}"/>
                  </a:ext>
                </a:extLst>
              </p:cNvPr>
              <p:cNvSpPr/>
              <p:nvPr/>
            </p:nvSpPr>
            <p:spPr>
              <a:xfrm>
                <a:off x="1779765" y="981994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4" name="Diamond 323">
                <a:extLst>
                  <a:ext uri="{FF2B5EF4-FFF2-40B4-BE49-F238E27FC236}">
                    <a16:creationId xmlns:a16="http://schemas.microsoft.com/office/drawing/2014/main" id="{9D174C89-AC1E-46EF-A1E2-BDC4E456E531}"/>
                  </a:ext>
                </a:extLst>
              </p:cNvPr>
              <p:cNvSpPr/>
              <p:nvPr/>
            </p:nvSpPr>
            <p:spPr>
              <a:xfrm>
                <a:off x="1655732" y="935548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5" name="Diamond 324">
                <a:extLst>
                  <a:ext uri="{FF2B5EF4-FFF2-40B4-BE49-F238E27FC236}">
                    <a16:creationId xmlns:a16="http://schemas.microsoft.com/office/drawing/2014/main" id="{965B6748-3FAF-48DA-BB29-B48655FA03B6}"/>
                  </a:ext>
                </a:extLst>
              </p:cNvPr>
              <p:cNvSpPr/>
              <p:nvPr/>
            </p:nvSpPr>
            <p:spPr>
              <a:xfrm>
                <a:off x="1530824" y="888598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6" name="Parallelogram 325">
                <a:extLst>
                  <a:ext uri="{FF2B5EF4-FFF2-40B4-BE49-F238E27FC236}">
                    <a16:creationId xmlns:a16="http://schemas.microsoft.com/office/drawing/2014/main" id="{CAD106F2-0E72-414D-81C0-74968D2773BC}"/>
                  </a:ext>
                </a:extLst>
              </p:cNvPr>
              <p:cNvSpPr/>
              <p:nvPr/>
            </p:nvSpPr>
            <p:spPr>
              <a:xfrm rot="5400000" flipV="1">
                <a:off x="1992152" y="1021113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7" name="Parallelogram 326">
                <a:extLst>
                  <a:ext uri="{FF2B5EF4-FFF2-40B4-BE49-F238E27FC236}">
                    <a16:creationId xmlns:a16="http://schemas.microsoft.com/office/drawing/2014/main" id="{DB03FF43-0487-4281-A375-2B9F79EEDE20}"/>
                  </a:ext>
                </a:extLst>
              </p:cNvPr>
              <p:cNvSpPr/>
              <p:nvPr/>
            </p:nvSpPr>
            <p:spPr>
              <a:xfrm rot="5400000" flipV="1">
                <a:off x="1992152" y="1177740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8" name="Parallelogram 327">
                <a:extLst>
                  <a:ext uri="{FF2B5EF4-FFF2-40B4-BE49-F238E27FC236}">
                    <a16:creationId xmlns:a16="http://schemas.microsoft.com/office/drawing/2014/main" id="{E565ED02-5F3F-4F27-9415-F6DD14E3C09B}"/>
                  </a:ext>
                </a:extLst>
              </p:cNvPr>
              <p:cNvSpPr/>
              <p:nvPr/>
            </p:nvSpPr>
            <p:spPr>
              <a:xfrm rot="5400000" flipV="1">
                <a:off x="1992152" y="1334214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9" name="Diamond 328">
                <a:extLst>
                  <a:ext uri="{FF2B5EF4-FFF2-40B4-BE49-F238E27FC236}">
                    <a16:creationId xmlns:a16="http://schemas.microsoft.com/office/drawing/2014/main" id="{6A77B10B-10BB-4D02-9372-C50861595035}"/>
                  </a:ext>
                </a:extLst>
              </p:cNvPr>
              <p:cNvSpPr/>
              <p:nvPr/>
            </p:nvSpPr>
            <p:spPr>
              <a:xfrm>
                <a:off x="1903248" y="935098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0" name="Diamond 329">
                <a:extLst>
                  <a:ext uri="{FF2B5EF4-FFF2-40B4-BE49-F238E27FC236}">
                    <a16:creationId xmlns:a16="http://schemas.microsoft.com/office/drawing/2014/main" id="{35352501-AA42-49ED-A74F-592B1CF1AAD1}"/>
                  </a:ext>
                </a:extLst>
              </p:cNvPr>
              <p:cNvSpPr/>
              <p:nvPr/>
            </p:nvSpPr>
            <p:spPr>
              <a:xfrm>
                <a:off x="1779214" y="888651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1" name="Diamond 330">
                <a:extLst>
                  <a:ext uri="{FF2B5EF4-FFF2-40B4-BE49-F238E27FC236}">
                    <a16:creationId xmlns:a16="http://schemas.microsoft.com/office/drawing/2014/main" id="{3AE19A2B-1C7C-46AE-A986-33F7DCA8B745}"/>
                  </a:ext>
                </a:extLst>
              </p:cNvPr>
              <p:cNvSpPr/>
              <p:nvPr/>
            </p:nvSpPr>
            <p:spPr>
              <a:xfrm>
                <a:off x="1654307" y="841702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2" name="Parallelogram 331">
                <a:extLst>
                  <a:ext uri="{FF2B5EF4-FFF2-40B4-BE49-F238E27FC236}">
                    <a16:creationId xmlns:a16="http://schemas.microsoft.com/office/drawing/2014/main" id="{59578C0C-C37C-4954-9AAC-FA68D4772D28}"/>
                  </a:ext>
                </a:extLst>
              </p:cNvPr>
              <p:cNvSpPr/>
              <p:nvPr/>
            </p:nvSpPr>
            <p:spPr>
              <a:xfrm rot="5400000" flipV="1">
                <a:off x="1616680" y="1319923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3" name="Parallelogram 332">
                <a:extLst>
                  <a:ext uri="{FF2B5EF4-FFF2-40B4-BE49-F238E27FC236}">
                    <a16:creationId xmlns:a16="http://schemas.microsoft.com/office/drawing/2014/main" id="{3A629B6A-7D5B-4353-89CA-307AF6BB5B41}"/>
                  </a:ext>
                </a:extLst>
              </p:cNvPr>
              <p:cNvSpPr/>
              <p:nvPr/>
            </p:nvSpPr>
            <p:spPr>
              <a:xfrm rot="5400000" flipV="1">
                <a:off x="1617112" y="1477870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4" name="Diamond 333">
                <a:extLst>
                  <a:ext uri="{FF2B5EF4-FFF2-40B4-BE49-F238E27FC236}">
                    <a16:creationId xmlns:a16="http://schemas.microsoft.com/office/drawing/2014/main" id="{EDACAC33-EBF6-4596-89ED-1BACBCD6E70D}"/>
                  </a:ext>
                </a:extLst>
              </p:cNvPr>
              <p:cNvSpPr/>
              <p:nvPr/>
            </p:nvSpPr>
            <p:spPr>
              <a:xfrm>
                <a:off x="1407194" y="1028983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5" name="Diamond 334">
                <a:extLst>
                  <a:ext uri="{FF2B5EF4-FFF2-40B4-BE49-F238E27FC236}">
                    <a16:creationId xmlns:a16="http://schemas.microsoft.com/office/drawing/2014/main" id="{11A26483-F45C-4BCC-B017-96AE8EFF41AF}"/>
                  </a:ext>
                </a:extLst>
              </p:cNvPr>
              <p:cNvSpPr/>
              <p:nvPr/>
            </p:nvSpPr>
            <p:spPr>
              <a:xfrm>
                <a:off x="1282262" y="982239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2" name="Parallelogram 341">
                <a:extLst>
                  <a:ext uri="{FF2B5EF4-FFF2-40B4-BE49-F238E27FC236}">
                    <a16:creationId xmlns:a16="http://schemas.microsoft.com/office/drawing/2014/main" id="{BB33A0B2-F3A1-4C54-80F7-09C8DFDF75EB}"/>
                  </a:ext>
                </a:extLst>
              </p:cNvPr>
              <p:cNvSpPr/>
              <p:nvPr/>
            </p:nvSpPr>
            <p:spPr>
              <a:xfrm rot="5400000" flipV="1">
                <a:off x="1742448" y="1586121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3" name="Parallelogram 342">
                <a:extLst>
                  <a:ext uri="{FF2B5EF4-FFF2-40B4-BE49-F238E27FC236}">
                    <a16:creationId xmlns:a16="http://schemas.microsoft.com/office/drawing/2014/main" id="{84D2144D-740E-44B4-AAA4-1033ED8DE9CE}"/>
                  </a:ext>
                </a:extLst>
              </p:cNvPr>
              <p:cNvSpPr/>
              <p:nvPr/>
            </p:nvSpPr>
            <p:spPr>
              <a:xfrm rot="5400000" flipV="1">
                <a:off x="1867628" y="1539179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4" name="Parallelogram 343">
                <a:extLst>
                  <a:ext uri="{FF2B5EF4-FFF2-40B4-BE49-F238E27FC236}">
                    <a16:creationId xmlns:a16="http://schemas.microsoft.com/office/drawing/2014/main" id="{EC168CBB-7F2D-4646-B336-76A77115D70A}"/>
                  </a:ext>
                </a:extLst>
              </p:cNvPr>
              <p:cNvSpPr/>
              <p:nvPr/>
            </p:nvSpPr>
            <p:spPr>
              <a:xfrm rot="5400000" flipV="1">
                <a:off x="1992741" y="1490880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5" name="Parallelogram 344">
                <a:extLst>
                  <a:ext uri="{FF2B5EF4-FFF2-40B4-BE49-F238E27FC236}">
                    <a16:creationId xmlns:a16="http://schemas.microsoft.com/office/drawing/2014/main" id="{0940429C-E259-4D1C-A24B-3C636C30D326}"/>
                  </a:ext>
                </a:extLst>
              </p:cNvPr>
              <p:cNvSpPr/>
              <p:nvPr/>
            </p:nvSpPr>
            <p:spPr>
              <a:xfrm rot="5400000" flipV="1">
                <a:off x="1617269" y="1633064"/>
                <a:ext cx="203417" cy="125180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7" name="Diamond 346">
                <a:extLst>
                  <a:ext uri="{FF2B5EF4-FFF2-40B4-BE49-F238E27FC236}">
                    <a16:creationId xmlns:a16="http://schemas.microsoft.com/office/drawing/2014/main" id="{EDFA480A-F256-4708-BF14-A6202ABAEEEB}"/>
                  </a:ext>
                </a:extLst>
              </p:cNvPr>
              <p:cNvSpPr/>
              <p:nvPr/>
            </p:nvSpPr>
            <p:spPr>
              <a:xfrm>
                <a:off x="1281066" y="888266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8" name="Diamond 347">
                <a:extLst>
                  <a:ext uri="{FF2B5EF4-FFF2-40B4-BE49-F238E27FC236}">
                    <a16:creationId xmlns:a16="http://schemas.microsoft.com/office/drawing/2014/main" id="{D894C67E-F975-4449-86F8-C90583D3A5A8}"/>
                  </a:ext>
                </a:extLst>
              </p:cNvPr>
              <p:cNvSpPr/>
              <p:nvPr/>
            </p:nvSpPr>
            <p:spPr>
              <a:xfrm>
                <a:off x="1404968" y="841469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9" name="Diamond 348">
                <a:extLst>
                  <a:ext uri="{FF2B5EF4-FFF2-40B4-BE49-F238E27FC236}">
                    <a16:creationId xmlns:a16="http://schemas.microsoft.com/office/drawing/2014/main" id="{1CBFB834-16CD-4B9F-AAAA-5A79414C8B3B}"/>
                  </a:ext>
                </a:extLst>
              </p:cNvPr>
              <p:cNvSpPr/>
              <p:nvPr/>
            </p:nvSpPr>
            <p:spPr>
              <a:xfrm>
                <a:off x="1528451" y="794573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0" name="Diamond 349">
                <a:extLst>
                  <a:ext uri="{FF2B5EF4-FFF2-40B4-BE49-F238E27FC236}">
                    <a16:creationId xmlns:a16="http://schemas.microsoft.com/office/drawing/2014/main" id="{9661421D-7A86-4AE2-833A-A59C168B24D9}"/>
                  </a:ext>
                </a:extLst>
              </p:cNvPr>
              <p:cNvSpPr/>
              <p:nvPr/>
            </p:nvSpPr>
            <p:spPr>
              <a:xfrm>
                <a:off x="1156406" y="935110"/>
                <a:ext cx="250360" cy="93885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27857823-F36F-4040-B332-1C84375C29B2}"/>
                </a:ext>
              </a:extLst>
            </p:cNvPr>
            <p:cNvGrpSpPr/>
            <p:nvPr/>
          </p:nvGrpSpPr>
          <p:grpSpPr>
            <a:xfrm>
              <a:off x="631909" y="2540347"/>
              <a:ext cx="748369" cy="1231551"/>
              <a:chOff x="5659372" y="3287674"/>
              <a:chExt cx="1564699" cy="2537389"/>
            </a:xfrm>
            <a:grpFill/>
          </p:grpSpPr>
          <p:sp>
            <p:nvSpPr>
              <p:cNvPr id="403" name="Parallelogram 402">
                <a:extLst>
                  <a:ext uri="{FF2B5EF4-FFF2-40B4-BE49-F238E27FC236}">
                    <a16:creationId xmlns:a16="http://schemas.microsoft.com/office/drawing/2014/main" id="{C2CACDBD-288A-4BDA-A0CC-79D7AAA1E45F}"/>
                  </a:ext>
                </a:extLst>
              </p:cNvPr>
              <p:cNvSpPr/>
              <p:nvPr/>
            </p:nvSpPr>
            <p:spPr>
              <a:xfrm rot="5400000">
                <a:off x="6710117" y="3848676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4" name="Parallelogram 403">
                <a:extLst>
                  <a:ext uri="{FF2B5EF4-FFF2-40B4-BE49-F238E27FC236}">
                    <a16:creationId xmlns:a16="http://schemas.microsoft.com/office/drawing/2014/main" id="{B81DFC39-6D94-423B-BAA7-DB10A0CDD31B}"/>
                  </a:ext>
                </a:extLst>
              </p:cNvPr>
              <p:cNvSpPr/>
              <p:nvPr/>
            </p:nvSpPr>
            <p:spPr>
              <a:xfrm rot="5400000">
                <a:off x="6710116" y="4336409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5" name="Parallelogram 404">
                <a:extLst>
                  <a:ext uri="{FF2B5EF4-FFF2-40B4-BE49-F238E27FC236}">
                    <a16:creationId xmlns:a16="http://schemas.microsoft.com/office/drawing/2014/main" id="{88498A9B-0B95-4E7D-BD8B-E78A80255C36}"/>
                  </a:ext>
                </a:extLst>
              </p:cNvPr>
              <p:cNvSpPr/>
              <p:nvPr/>
            </p:nvSpPr>
            <p:spPr>
              <a:xfrm rot="5400000">
                <a:off x="6710115" y="4824615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6" name="Parallelogram 405">
                <a:extLst>
                  <a:ext uri="{FF2B5EF4-FFF2-40B4-BE49-F238E27FC236}">
                    <a16:creationId xmlns:a16="http://schemas.microsoft.com/office/drawing/2014/main" id="{4985C42B-3CF6-4CA1-AC34-BB63F6C54816}"/>
                  </a:ext>
                </a:extLst>
              </p:cNvPr>
              <p:cNvSpPr/>
              <p:nvPr/>
            </p:nvSpPr>
            <p:spPr>
              <a:xfrm rot="5400000">
                <a:off x="6319927" y="3702356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7" name="Parallelogram 406">
                <a:extLst>
                  <a:ext uri="{FF2B5EF4-FFF2-40B4-BE49-F238E27FC236}">
                    <a16:creationId xmlns:a16="http://schemas.microsoft.com/office/drawing/2014/main" id="{451654E7-4508-461B-A439-B86327C6563E}"/>
                  </a:ext>
                </a:extLst>
              </p:cNvPr>
              <p:cNvSpPr/>
              <p:nvPr/>
            </p:nvSpPr>
            <p:spPr>
              <a:xfrm rot="5400000">
                <a:off x="6319926" y="4190088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8" name="Parallelogram 407">
                <a:extLst>
                  <a:ext uri="{FF2B5EF4-FFF2-40B4-BE49-F238E27FC236}">
                    <a16:creationId xmlns:a16="http://schemas.microsoft.com/office/drawing/2014/main" id="{ED53CC72-2C8B-4FDC-9C2A-1F4C5FECAA5D}"/>
                  </a:ext>
                </a:extLst>
              </p:cNvPr>
              <p:cNvSpPr/>
              <p:nvPr/>
            </p:nvSpPr>
            <p:spPr>
              <a:xfrm rot="5400000">
                <a:off x="6319925" y="4678295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9" name="Parallelogram 408">
                <a:extLst>
                  <a:ext uri="{FF2B5EF4-FFF2-40B4-BE49-F238E27FC236}">
                    <a16:creationId xmlns:a16="http://schemas.microsoft.com/office/drawing/2014/main" id="{3FDD5B60-C2D3-4B96-8430-9D93AE3FFFAF}"/>
                  </a:ext>
                </a:extLst>
              </p:cNvPr>
              <p:cNvSpPr/>
              <p:nvPr/>
            </p:nvSpPr>
            <p:spPr>
              <a:xfrm rot="5400000">
                <a:off x="5929734" y="3556510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0" name="Parallelogram 409">
                <a:extLst>
                  <a:ext uri="{FF2B5EF4-FFF2-40B4-BE49-F238E27FC236}">
                    <a16:creationId xmlns:a16="http://schemas.microsoft.com/office/drawing/2014/main" id="{9EE99FED-9109-4924-8D1D-D26C3958FB5A}"/>
                  </a:ext>
                </a:extLst>
              </p:cNvPr>
              <p:cNvSpPr/>
              <p:nvPr/>
            </p:nvSpPr>
            <p:spPr>
              <a:xfrm rot="5400000">
                <a:off x="5929733" y="4044243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1" name="Parallelogram 410">
                <a:extLst>
                  <a:ext uri="{FF2B5EF4-FFF2-40B4-BE49-F238E27FC236}">
                    <a16:creationId xmlns:a16="http://schemas.microsoft.com/office/drawing/2014/main" id="{8CCACB43-52A2-40A5-AA53-9BFDBE2950C6}"/>
                  </a:ext>
                </a:extLst>
              </p:cNvPr>
              <p:cNvSpPr/>
              <p:nvPr/>
            </p:nvSpPr>
            <p:spPr>
              <a:xfrm rot="5400000">
                <a:off x="5929732" y="4532450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2" name="Parallelogram 411">
                <a:extLst>
                  <a:ext uri="{FF2B5EF4-FFF2-40B4-BE49-F238E27FC236}">
                    <a16:creationId xmlns:a16="http://schemas.microsoft.com/office/drawing/2014/main" id="{18F07A2C-3683-46E8-AB60-BE732BBC266E}"/>
                  </a:ext>
                </a:extLst>
              </p:cNvPr>
              <p:cNvSpPr/>
              <p:nvPr/>
            </p:nvSpPr>
            <p:spPr>
              <a:xfrm rot="5400000">
                <a:off x="6711951" y="5312944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3" name="Parallelogram 412">
                <a:extLst>
                  <a:ext uri="{FF2B5EF4-FFF2-40B4-BE49-F238E27FC236}">
                    <a16:creationId xmlns:a16="http://schemas.microsoft.com/office/drawing/2014/main" id="{65781651-DEC4-42EC-89BB-A64DFA97FFB3}"/>
                  </a:ext>
                </a:extLst>
              </p:cNvPr>
              <p:cNvSpPr/>
              <p:nvPr/>
            </p:nvSpPr>
            <p:spPr>
              <a:xfrm rot="5400000">
                <a:off x="6321761" y="5166624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4" name="Parallelogram 413">
                <a:extLst>
                  <a:ext uri="{FF2B5EF4-FFF2-40B4-BE49-F238E27FC236}">
                    <a16:creationId xmlns:a16="http://schemas.microsoft.com/office/drawing/2014/main" id="{3A2956B3-C154-4FAB-945E-7AB9BF9432D2}"/>
                  </a:ext>
                </a:extLst>
              </p:cNvPr>
              <p:cNvSpPr/>
              <p:nvPr/>
            </p:nvSpPr>
            <p:spPr>
              <a:xfrm rot="5400000">
                <a:off x="5931568" y="5020779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5" name="Parallelogram 414">
                <a:extLst>
                  <a:ext uri="{FF2B5EF4-FFF2-40B4-BE49-F238E27FC236}">
                    <a16:creationId xmlns:a16="http://schemas.microsoft.com/office/drawing/2014/main" id="{A2E96E72-7287-49A3-913F-6C4103EBF933}"/>
                  </a:ext>
                </a:extLst>
              </p:cNvPr>
              <p:cNvSpPr/>
              <p:nvPr/>
            </p:nvSpPr>
            <p:spPr>
              <a:xfrm rot="5400000">
                <a:off x="5537440" y="3409608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6" name="Parallelogram 415">
                <a:extLst>
                  <a:ext uri="{FF2B5EF4-FFF2-40B4-BE49-F238E27FC236}">
                    <a16:creationId xmlns:a16="http://schemas.microsoft.com/office/drawing/2014/main" id="{A8DAA81D-4D64-4F42-AAF5-D544D3FDCC37}"/>
                  </a:ext>
                </a:extLst>
              </p:cNvPr>
              <p:cNvSpPr/>
              <p:nvPr/>
            </p:nvSpPr>
            <p:spPr>
              <a:xfrm rot="5400000">
                <a:off x="5537439" y="3897341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7" name="Parallelogram 416">
                <a:extLst>
                  <a:ext uri="{FF2B5EF4-FFF2-40B4-BE49-F238E27FC236}">
                    <a16:creationId xmlns:a16="http://schemas.microsoft.com/office/drawing/2014/main" id="{864332A9-193A-4610-88C3-4732A05C3053}"/>
                  </a:ext>
                </a:extLst>
              </p:cNvPr>
              <p:cNvSpPr/>
              <p:nvPr/>
            </p:nvSpPr>
            <p:spPr>
              <a:xfrm rot="5400000">
                <a:off x="5537438" y="4385548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18" name="Parallelogram 417">
                <a:extLst>
                  <a:ext uri="{FF2B5EF4-FFF2-40B4-BE49-F238E27FC236}">
                    <a16:creationId xmlns:a16="http://schemas.microsoft.com/office/drawing/2014/main" id="{C09EE811-831A-4B90-B224-8D6640F63D0F}"/>
                  </a:ext>
                </a:extLst>
              </p:cNvPr>
              <p:cNvSpPr/>
              <p:nvPr/>
            </p:nvSpPr>
            <p:spPr>
              <a:xfrm rot="5400000">
                <a:off x="5539274" y="4873877"/>
                <a:ext cx="634053" cy="390186"/>
              </a:xfrm>
              <a:prstGeom prst="parallelogram">
                <a:avLst>
                  <a:gd name="adj" fmla="val 37500"/>
                </a:avLst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D43481A-9258-4193-AB6E-9D3B335B255E}"/>
              </a:ext>
            </a:extLst>
          </p:cNvPr>
          <p:cNvGrpSpPr/>
          <p:nvPr/>
        </p:nvGrpSpPr>
        <p:grpSpPr>
          <a:xfrm>
            <a:off x="5267719" y="1266278"/>
            <a:ext cx="0" cy="825354"/>
            <a:chOff x="5977017" y="876357"/>
            <a:chExt cx="0" cy="698003"/>
          </a:xfrm>
        </p:grpSpPr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3C4B0AE-B23C-4358-AD68-106860A17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017" y="876357"/>
              <a:ext cx="0" cy="226956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CB56754B-E783-4F3C-BC8D-74AE2A234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017" y="1347404"/>
              <a:ext cx="0" cy="226956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993788C5-6F1D-4C87-B5E5-DA71CA2A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017" y="1108109"/>
              <a:ext cx="0" cy="226956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EBE5FA21-7AEB-4FA9-91CB-8F7AE509EC54}"/>
              </a:ext>
            </a:extLst>
          </p:cNvPr>
          <p:cNvSpPr txBox="1"/>
          <p:nvPr/>
        </p:nvSpPr>
        <p:spPr>
          <a:xfrm>
            <a:off x="4957238" y="1685101"/>
            <a:ext cx="338112" cy="254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Q2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2B337A51-4847-4B71-BED7-081605319895}"/>
              </a:ext>
            </a:extLst>
          </p:cNvPr>
          <p:cNvSpPr txBox="1"/>
          <p:nvPr/>
        </p:nvSpPr>
        <p:spPr>
          <a:xfrm>
            <a:off x="4957238" y="1409496"/>
            <a:ext cx="338112" cy="254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Q3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5F35AF9-959B-401F-BB23-9E4CABA682F6}"/>
              </a:ext>
            </a:extLst>
          </p:cNvPr>
          <p:cNvSpPr txBox="1"/>
          <p:nvPr/>
        </p:nvSpPr>
        <p:spPr>
          <a:xfrm>
            <a:off x="4966616" y="1139076"/>
            <a:ext cx="338112" cy="254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Q4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AB0D73DA-9342-4641-9C7E-2BA1F5D716C7}"/>
              </a:ext>
            </a:extLst>
          </p:cNvPr>
          <p:cNvSpPr txBox="1"/>
          <p:nvPr/>
        </p:nvSpPr>
        <p:spPr>
          <a:xfrm>
            <a:off x="5120434" y="2302198"/>
            <a:ext cx="503741" cy="25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+60k</a:t>
            </a:r>
            <a:endParaRPr lang="nl-NL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E1E2F693-359D-43F3-9118-EDA1C4E60345}"/>
              </a:ext>
            </a:extLst>
          </p:cNvPr>
          <p:cNvSpPr txBox="1"/>
          <p:nvPr/>
        </p:nvSpPr>
        <p:spPr>
          <a:xfrm>
            <a:off x="5343481" y="2391587"/>
            <a:ext cx="618482" cy="25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+70k</a:t>
            </a:r>
            <a:endParaRPr lang="nl-NL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4A5F7397-9A1A-4EE3-B3AB-4E91797DB6FE}"/>
              </a:ext>
            </a:extLst>
          </p:cNvPr>
          <p:cNvSpPr txBox="1"/>
          <p:nvPr/>
        </p:nvSpPr>
        <p:spPr>
          <a:xfrm>
            <a:off x="5537982" y="2479737"/>
            <a:ext cx="459476" cy="25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+80k</a:t>
            </a:r>
            <a:endParaRPr lang="nl-NL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BE34FD-7D9E-4DBF-B817-7DAAE4715CBC}"/>
              </a:ext>
            </a:extLst>
          </p:cNvPr>
          <p:cNvGrpSpPr/>
          <p:nvPr/>
        </p:nvGrpSpPr>
        <p:grpSpPr>
          <a:xfrm>
            <a:off x="5445188" y="2351984"/>
            <a:ext cx="629091" cy="259537"/>
            <a:chOff x="6137891" y="1794540"/>
            <a:chExt cx="570263" cy="219491"/>
          </a:xfrm>
        </p:grpSpPr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E3874357-3708-4DE8-9E76-0301CB53D0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891" y="1794540"/>
              <a:ext cx="197020" cy="71557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6E3FF207-D29E-4F51-8CD3-28ADC201DA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6187" y="1934193"/>
              <a:ext cx="201967" cy="79838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9CFE5220-2B69-4AE7-B15D-284BBEF50CC7}"/>
                </a:ext>
              </a:extLst>
            </p:cNvPr>
            <p:cNvCxnSpPr>
              <a:cxnSpLocks/>
            </p:cNvCxnSpPr>
            <p:nvPr/>
          </p:nvCxnSpPr>
          <p:spPr>
            <a:xfrm rot="17453358" flipV="1">
              <a:off x="6460429" y="1804159"/>
              <a:ext cx="0" cy="226956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4" name="TextBox 433">
            <a:extLst>
              <a:ext uri="{FF2B5EF4-FFF2-40B4-BE49-F238E27FC236}">
                <a16:creationId xmlns:a16="http://schemas.microsoft.com/office/drawing/2014/main" id="{79BF1AFE-EBE4-496A-821D-A74C2226D5FF}"/>
              </a:ext>
            </a:extLst>
          </p:cNvPr>
          <p:cNvSpPr txBox="1"/>
          <p:nvPr/>
        </p:nvSpPr>
        <p:spPr>
          <a:xfrm>
            <a:off x="5753398" y="2567593"/>
            <a:ext cx="450102" cy="25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+90k</a:t>
            </a:r>
            <a:endParaRPr lang="nl-NL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6A77019-AC5D-42FF-A4EC-4F9CFBF9319C}"/>
              </a:ext>
            </a:extLst>
          </p:cNvPr>
          <p:cNvGrpSpPr/>
          <p:nvPr/>
        </p:nvGrpSpPr>
        <p:grpSpPr>
          <a:xfrm rot="19053663">
            <a:off x="6313747" y="2352147"/>
            <a:ext cx="629091" cy="259537"/>
            <a:chOff x="6137891" y="1794540"/>
            <a:chExt cx="570263" cy="219491"/>
          </a:xfrm>
        </p:grpSpPr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36F0AFD4-764D-40BB-AD51-AD1877FF66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891" y="1794540"/>
              <a:ext cx="197020" cy="71557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>
              <a:extLst>
                <a:ext uri="{FF2B5EF4-FFF2-40B4-BE49-F238E27FC236}">
                  <a16:creationId xmlns:a16="http://schemas.microsoft.com/office/drawing/2014/main" id="{3F38386D-8AC8-4AD1-8BE8-BBCBED384F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6187" y="1934193"/>
              <a:ext cx="201967" cy="79838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oval" w="sm" len="med"/>
              <a:tailEnd type="oval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EBADA098-847F-4FF0-BC2F-BEDD4420E788}"/>
                </a:ext>
              </a:extLst>
            </p:cNvPr>
            <p:cNvCxnSpPr>
              <a:cxnSpLocks/>
            </p:cNvCxnSpPr>
            <p:nvPr/>
          </p:nvCxnSpPr>
          <p:spPr>
            <a:xfrm rot="17453358" flipV="1">
              <a:off x="6460429" y="1804159"/>
              <a:ext cx="0" cy="226956"/>
            </a:xfrm>
            <a:prstGeom prst="straightConnector1">
              <a:avLst/>
            </a:prstGeom>
            <a:ln w="19050" cap="rnd">
              <a:solidFill>
                <a:schemeClr val="bg2">
                  <a:lumMod val="50000"/>
                </a:schemeClr>
              </a:solidFill>
              <a:bevel/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73B4EE1B-5B94-4A4E-BC63-5BBFF9C2847C}"/>
              </a:ext>
            </a:extLst>
          </p:cNvPr>
          <p:cNvSpPr txBox="1"/>
          <p:nvPr/>
        </p:nvSpPr>
        <p:spPr>
          <a:xfrm>
            <a:off x="6204169" y="2574207"/>
            <a:ext cx="781972" cy="254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Netherlands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DB400690-3543-448C-B1DE-C56904C187B2}"/>
              </a:ext>
            </a:extLst>
          </p:cNvPr>
          <p:cNvSpPr txBox="1"/>
          <p:nvPr/>
        </p:nvSpPr>
        <p:spPr>
          <a:xfrm>
            <a:off x="6463470" y="2461679"/>
            <a:ext cx="635198" cy="254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Germany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66B504E8-24A1-42E1-B6CA-F4D4A63BB51B}"/>
              </a:ext>
            </a:extLst>
          </p:cNvPr>
          <p:cNvSpPr txBox="1"/>
          <p:nvPr/>
        </p:nvSpPr>
        <p:spPr>
          <a:xfrm>
            <a:off x="6678854" y="2375951"/>
            <a:ext cx="529095" cy="254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Poland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2FC6F08A-FB56-461C-B7AF-EAF3C10853CA}"/>
              </a:ext>
            </a:extLst>
          </p:cNvPr>
          <p:cNvSpPr txBox="1"/>
          <p:nvPr/>
        </p:nvSpPr>
        <p:spPr>
          <a:xfrm>
            <a:off x="6913996" y="2258370"/>
            <a:ext cx="461897" cy="254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bg2">
                    <a:lumMod val="50000"/>
                  </a:schemeClr>
                </a:solidFill>
              </a:rPr>
              <a:t>Spain</a:t>
            </a:r>
            <a:endParaRPr lang="nl-NL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0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37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Twardowski,Slawomir S.A.</dc:creator>
  <cp:lastModifiedBy>Twardowski,Slawomir S.A.</cp:lastModifiedBy>
  <cp:revision>36</cp:revision>
  <dcterms:created xsi:type="dcterms:W3CDTF">2020-11-21T12:43:47Z</dcterms:created>
  <dcterms:modified xsi:type="dcterms:W3CDTF">2020-11-23T17:43:19Z</dcterms:modified>
</cp:coreProperties>
</file>