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5694665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907254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6767282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842056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6096872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004083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8964171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319544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360007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6951268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392481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9753665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025450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48189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390126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3836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02044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942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4229861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01920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49666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715339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086593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00307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09270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0769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5926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5402099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Lathish kumar S</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a:t>
            </a:r>
            <a:r>
              <a:rPr lang="en-US" altLang="zh-CN" sz="2400" b="0" i="0" u="none" strike="noStrike" kern="0" cap="none" spc="0" baseline="0">
                <a:solidFill>
                  <a:srgbClr val="000000"/>
                </a:solidFill>
                <a:latin typeface="Calibri" pitchFamily="0" charset="0"/>
                <a:ea typeface="Calibri" pitchFamily="0" charset="0"/>
                <a:cs typeface="Calibri" pitchFamily="0" charset="0"/>
              </a:rPr>
              <a:t>2204296</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1" name="文本框"/>
          <p:cNvSpPr txBox="1">
            <a:spLocks/>
          </p:cNvSpPr>
          <p:nvPr/>
        </p:nvSpPr>
        <p:spPr>
          <a:xfrm rot="0">
            <a:off x="5167952" y="3007132"/>
            <a:ext cx="857236" cy="300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2592014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3355763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2776419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88941817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818167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4587354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9925960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423107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636100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7019552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188430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573135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430204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2024-09-14T12:33:08Z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