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sldIdLst>
    <p:sldId id="256" r:id="rId5"/>
    <p:sldId id="262" r:id="rId6"/>
    <p:sldId id="265" r:id="rId7"/>
    <p:sldId id="269" r:id="rId8"/>
    <p:sldId id="276" r:id="rId9"/>
    <p:sldId id="278" r:id="rId10"/>
    <p:sldId id="279" r:id="rId11"/>
    <p:sldId id="283" r:id="rId12"/>
    <p:sldId id="284" r:id="rId13"/>
    <p:sldId id="261" r:id="rId14"/>
    <p:sldId id="260" r:id="rId15"/>
    <p:sldId id="285" r:id="rId16"/>
    <p:sldId id="286" r:id="rId17"/>
    <p:sldId id="287" r:id="rId18"/>
    <p:sldId id="290" r:id="rId19"/>
    <p:sldId id="289" r:id="rId20"/>
    <p:sldId id="288" r:id="rId21"/>
    <p:sldId id="264" r:id="rId22"/>
    <p:sldId id="263" r:id="rId23"/>
    <p:sldId id="267" r:id="rId24"/>
    <p:sldId id="268" r:id="rId25"/>
    <p:sldId id="266" r:id="rId26"/>
    <p:sldId id="271" r:id="rId27"/>
    <p:sldId id="270" r:id="rId28"/>
    <p:sldId id="273" r:id="rId29"/>
    <p:sldId id="272" r:id="rId30"/>
    <p:sldId id="277" r:id="rId31"/>
    <p:sldId id="291" r:id="rId32"/>
    <p:sldId id="292" r:id="rId33"/>
    <p:sldId id="274" r:id="rId34"/>
    <p:sldId id="275" r:id="rId35"/>
    <p:sldId id="293" r:id="rId36"/>
    <p:sldId id="295"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E4642-5AD1-4D5C-B81C-950A9CA8D9AE}" v="3584" dt="2023-03-08T21:19:41.824"/>
    <p1510:client id="{D37A6037-C50A-45A5-A849-460F553851E1}" v="1225" dt="2023-03-08T21:58:19.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Grahmann" userId="bc890918-ca8e-4558-872c-de0138c423af" providerId="ADAL" clId="{D37A6037-C50A-45A5-A849-460F553851E1}"/>
    <pc:docChg chg="undo redo custSel addSld modSld">
      <pc:chgData name="Brian Grahmann" userId="bc890918-ca8e-4558-872c-de0138c423af" providerId="ADAL" clId="{D37A6037-C50A-45A5-A849-460F553851E1}" dt="2023-03-08T21:58:19.918" v="1077" actId="1076"/>
      <pc:docMkLst>
        <pc:docMk/>
      </pc:docMkLst>
      <pc:sldChg chg="modSp mod">
        <pc:chgData name="Brian Grahmann" userId="bc890918-ca8e-4558-872c-de0138c423af" providerId="ADAL" clId="{D37A6037-C50A-45A5-A849-460F553851E1}" dt="2023-03-07T22:51:19.984" v="1037" actId="1076"/>
        <pc:sldMkLst>
          <pc:docMk/>
          <pc:sldMk cId="109857222" sldId="256"/>
        </pc:sldMkLst>
        <pc:spChg chg="mod">
          <ac:chgData name="Brian Grahmann" userId="bc890918-ca8e-4558-872c-de0138c423af" providerId="ADAL" clId="{D37A6037-C50A-45A5-A849-460F553851E1}" dt="2023-03-07T22:51:19.984" v="1037" actId="1076"/>
          <ac:spMkLst>
            <pc:docMk/>
            <pc:sldMk cId="109857222" sldId="256"/>
            <ac:spMk id="2" creationId="{00000000-0000-0000-0000-000000000000}"/>
          </ac:spMkLst>
        </pc:spChg>
        <pc:spChg chg="mod">
          <ac:chgData name="Brian Grahmann" userId="bc890918-ca8e-4558-872c-de0138c423af" providerId="ADAL" clId="{D37A6037-C50A-45A5-A849-460F553851E1}" dt="2023-03-04T22:34:43.477" v="563"/>
          <ac:spMkLst>
            <pc:docMk/>
            <pc:sldMk cId="109857222" sldId="256"/>
            <ac:spMk id="3" creationId="{00000000-0000-0000-0000-000000000000}"/>
          </ac:spMkLst>
        </pc:spChg>
      </pc:sldChg>
      <pc:sldChg chg="addSp delSp modSp new mod">
        <pc:chgData name="Brian Grahmann" userId="bc890918-ca8e-4558-872c-de0138c423af" providerId="ADAL" clId="{D37A6037-C50A-45A5-A849-460F553851E1}" dt="2023-03-04T22:02:30.384" v="43" actId="1076"/>
        <pc:sldMkLst>
          <pc:docMk/>
          <pc:sldMk cId="1626088590" sldId="257"/>
        </pc:sldMkLst>
        <pc:spChg chg="del">
          <ac:chgData name="Brian Grahmann" userId="bc890918-ca8e-4558-872c-de0138c423af" providerId="ADAL" clId="{D37A6037-C50A-45A5-A849-460F553851E1}" dt="2023-03-04T21:49:14.904" v="8" actId="478"/>
          <ac:spMkLst>
            <pc:docMk/>
            <pc:sldMk cId="1626088590" sldId="257"/>
            <ac:spMk id="2" creationId="{1816AECB-3601-FAAC-9B00-8706ECCD7DDD}"/>
          </ac:spMkLst>
        </pc:spChg>
        <pc:spChg chg="del">
          <ac:chgData name="Brian Grahmann" userId="bc890918-ca8e-4558-872c-de0138c423af" providerId="ADAL" clId="{D37A6037-C50A-45A5-A849-460F553851E1}" dt="2023-03-04T21:48:39.897" v="7"/>
          <ac:spMkLst>
            <pc:docMk/>
            <pc:sldMk cId="1626088590" sldId="257"/>
            <ac:spMk id="3" creationId="{84A27469-22F3-6EFB-55ED-24199CD795BF}"/>
          </ac:spMkLst>
        </pc:spChg>
        <pc:graphicFrameChg chg="add mod modGraphic">
          <ac:chgData name="Brian Grahmann" userId="bc890918-ca8e-4558-872c-de0138c423af" providerId="ADAL" clId="{D37A6037-C50A-45A5-A849-460F553851E1}" dt="2023-03-04T22:02:30.384" v="43" actId="1076"/>
          <ac:graphicFrameMkLst>
            <pc:docMk/>
            <pc:sldMk cId="1626088590" sldId="257"/>
            <ac:graphicFrameMk id="4" creationId="{7CA28E0B-52C5-70DC-6FE4-739CE1C3F588}"/>
          </ac:graphicFrameMkLst>
        </pc:graphicFrameChg>
      </pc:sldChg>
      <pc:sldChg chg="addSp delSp modSp new mod">
        <pc:chgData name="Brian Grahmann" userId="bc890918-ca8e-4558-872c-de0138c423af" providerId="ADAL" clId="{D37A6037-C50A-45A5-A849-460F553851E1}" dt="2023-03-04T22:04:53.473" v="55" actId="255"/>
        <pc:sldMkLst>
          <pc:docMk/>
          <pc:sldMk cId="3736280769" sldId="258"/>
        </pc:sldMkLst>
        <pc:spChg chg="del">
          <ac:chgData name="Brian Grahmann" userId="bc890918-ca8e-4558-872c-de0138c423af" providerId="ADAL" clId="{D37A6037-C50A-45A5-A849-460F553851E1}" dt="2023-03-04T22:03:25.362" v="45" actId="478"/>
          <ac:spMkLst>
            <pc:docMk/>
            <pc:sldMk cId="3736280769" sldId="258"/>
            <ac:spMk id="2" creationId="{A9FAB405-FE9B-9851-F5BF-3644A5F26973}"/>
          </ac:spMkLst>
        </pc:spChg>
        <pc:spChg chg="del">
          <ac:chgData name="Brian Grahmann" userId="bc890918-ca8e-4558-872c-de0138c423af" providerId="ADAL" clId="{D37A6037-C50A-45A5-A849-460F553851E1}" dt="2023-03-04T22:03:21.595" v="44"/>
          <ac:spMkLst>
            <pc:docMk/>
            <pc:sldMk cId="3736280769" sldId="258"/>
            <ac:spMk id="3" creationId="{8931D520-7A94-ADD1-83A1-718B964D380F}"/>
          </ac:spMkLst>
        </pc:spChg>
        <pc:graphicFrameChg chg="add mod modGraphic">
          <ac:chgData name="Brian Grahmann" userId="bc890918-ca8e-4558-872c-de0138c423af" providerId="ADAL" clId="{D37A6037-C50A-45A5-A849-460F553851E1}" dt="2023-03-04T22:04:53.473" v="55" actId="255"/>
          <ac:graphicFrameMkLst>
            <pc:docMk/>
            <pc:sldMk cId="3736280769" sldId="258"/>
            <ac:graphicFrameMk id="4" creationId="{EF54FB72-8F8D-2CCE-7F85-DCCC342F12E7}"/>
          </ac:graphicFrameMkLst>
        </pc:graphicFrameChg>
      </pc:sldChg>
      <pc:sldChg chg="addSp delSp modSp new mod setBg">
        <pc:chgData name="Brian Grahmann" userId="bc890918-ca8e-4558-872c-de0138c423af" providerId="ADAL" clId="{D37A6037-C50A-45A5-A849-460F553851E1}" dt="2023-03-04T22:56:42.266" v="1011" actId="26606"/>
        <pc:sldMkLst>
          <pc:docMk/>
          <pc:sldMk cId="1938569611" sldId="259"/>
        </pc:sldMkLst>
        <pc:spChg chg="del">
          <ac:chgData name="Brian Grahmann" userId="bc890918-ca8e-4558-872c-de0138c423af" providerId="ADAL" clId="{D37A6037-C50A-45A5-A849-460F553851E1}" dt="2023-03-04T22:05:34.621" v="59" actId="478"/>
          <ac:spMkLst>
            <pc:docMk/>
            <pc:sldMk cId="1938569611" sldId="259"/>
            <ac:spMk id="2" creationId="{5DA20268-ED90-179C-B229-1118D8025E23}"/>
          </ac:spMkLst>
        </pc:spChg>
        <pc:spChg chg="del">
          <ac:chgData name="Brian Grahmann" userId="bc890918-ca8e-4558-872c-de0138c423af" providerId="ADAL" clId="{D37A6037-C50A-45A5-A849-460F553851E1}" dt="2023-03-04T22:05:26.429" v="58"/>
          <ac:spMkLst>
            <pc:docMk/>
            <pc:sldMk cId="1938569611" sldId="259"/>
            <ac:spMk id="3" creationId="{93D42ED6-8403-4716-4F42-383A971413A0}"/>
          </ac:spMkLst>
        </pc:spChg>
        <pc:spChg chg="add del mod">
          <ac:chgData name="Brian Grahmann" userId="bc890918-ca8e-4558-872c-de0138c423af" providerId="ADAL" clId="{D37A6037-C50A-45A5-A849-460F553851E1}" dt="2023-03-04T22:05:55.835" v="67" actId="478"/>
          <ac:spMkLst>
            <pc:docMk/>
            <pc:sldMk cId="1938569611" sldId="259"/>
            <ac:spMk id="5" creationId="{A5DC4ECA-B45E-BA5A-820A-D7AD52A55E1F}"/>
          </ac:spMkLst>
        </pc:spChg>
        <pc:spChg chg="add del mod">
          <ac:chgData name="Brian Grahmann" userId="bc890918-ca8e-4558-872c-de0138c423af" providerId="ADAL" clId="{D37A6037-C50A-45A5-A849-460F553851E1}" dt="2023-03-04T22:06:30.005" v="71" actId="478"/>
          <ac:spMkLst>
            <pc:docMk/>
            <pc:sldMk cId="1938569611" sldId="259"/>
            <ac:spMk id="6" creationId="{F9C1D0E4-EB9B-F653-414B-5CE453867896}"/>
          </ac:spMkLst>
        </pc:spChg>
        <pc:spChg chg="add del mod">
          <ac:chgData name="Brian Grahmann" userId="bc890918-ca8e-4558-872c-de0138c423af" providerId="ADAL" clId="{D37A6037-C50A-45A5-A849-460F553851E1}" dt="2023-03-04T22:05:54.251" v="66" actId="478"/>
          <ac:spMkLst>
            <pc:docMk/>
            <pc:sldMk cId="1938569611" sldId="259"/>
            <ac:spMk id="7" creationId="{9121B978-13D9-DFC2-494F-8496257AAB88}"/>
          </ac:spMkLst>
        </pc:spChg>
        <pc:spChg chg="add del mod">
          <ac:chgData name="Brian Grahmann" userId="bc890918-ca8e-4558-872c-de0138c423af" providerId="ADAL" clId="{D37A6037-C50A-45A5-A849-460F553851E1}" dt="2023-03-04T22:05:52.529" v="65" actId="478"/>
          <ac:spMkLst>
            <pc:docMk/>
            <pc:sldMk cId="1938569611" sldId="259"/>
            <ac:spMk id="8" creationId="{B2E3694A-EE3F-F3DF-2465-DBF6669E526F}"/>
          </ac:spMkLst>
        </pc:spChg>
        <pc:spChg chg="add del mod">
          <ac:chgData name="Brian Grahmann" userId="bc890918-ca8e-4558-872c-de0138c423af" providerId="ADAL" clId="{D37A6037-C50A-45A5-A849-460F553851E1}" dt="2023-03-04T22:05:50.718" v="64" actId="478"/>
          <ac:spMkLst>
            <pc:docMk/>
            <pc:sldMk cId="1938569611" sldId="259"/>
            <ac:spMk id="9" creationId="{BFFEC009-B381-D469-A10B-F309794BA13D}"/>
          </ac:spMkLst>
        </pc:spChg>
        <pc:spChg chg="add del mod">
          <ac:chgData name="Brian Grahmann" userId="bc890918-ca8e-4558-872c-de0138c423af" providerId="ADAL" clId="{D37A6037-C50A-45A5-A849-460F553851E1}" dt="2023-03-04T22:06:32.341" v="72" actId="478"/>
          <ac:spMkLst>
            <pc:docMk/>
            <pc:sldMk cId="1938569611" sldId="259"/>
            <ac:spMk id="10" creationId="{402B4CCD-C397-8B5B-661B-8F698557D6C7}"/>
          </ac:spMkLst>
        </pc:spChg>
        <pc:spChg chg="add del mod">
          <ac:chgData name="Brian Grahmann" userId="bc890918-ca8e-4558-872c-de0138c423af" providerId="ADAL" clId="{D37A6037-C50A-45A5-A849-460F553851E1}" dt="2023-03-04T22:05:59.827" v="69" actId="478"/>
          <ac:spMkLst>
            <pc:docMk/>
            <pc:sldMk cId="1938569611" sldId="259"/>
            <ac:spMk id="12" creationId="{7CFD89CC-237F-A859-3F81-A71B3AB4E96A}"/>
          </ac:spMkLst>
        </pc:spChg>
        <pc:spChg chg="add del">
          <ac:chgData name="Brian Grahmann" userId="bc890918-ca8e-4558-872c-de0138c423af" providerId="ADAL" clId="{D37A6037-C50A-45A5-A849-460F553851E1}" dt="2023-03-04T22:56:42.266" v="1011" actId="26606"/>
          <ac:spMkLst>
            <pc:docMk/>
            <pc:sldMk cId="1938569611" sldId="259"/>
            <ac:spMk id="14" creationId="{CDDE5CDF-1512-4CDA-B956-23D223F8DE44}"/>
          </ac:spMkLst>
        </pc:spChg>
        <pc:spChg chg="add del">
          <ac:chgData name="Brian Grahmann" userId="bc890918-ca8e-4558-872c-de0138c423af" providerId="ADAL" clId="{D37A6037-C50A-45A5-A849-460F553851E1}" dt="2023-03-04T22:56:42.266" v="1011" actId="26606"/>
          <ac:spMkLst>
            <pc:docMk/>
            <pc:sldMk cId="1938569611" sldId="259"/>
            <ac:spMk id="15" creationId="{F1176DA6-4BBF-42A4-9C94-E6613CCD6B37}"/>
          </ac:spMkLst>
        </pc:spChg>
        <pc:spChg chg="add del">
          <ac:chgData name="Brian Grahmann" userId="bc890918-ca8e-4558-872c-de0138c423af" providerId="ADAL" clId="{D37A6037-C50A-45A5-A849-460F553851E1}" dt="2023-03-04T22:56:42.266" v="1011" actId="26606"/>
          <ac:spMkLst>
            <pc:docMk/>
            <pc:sldMk cId="1938569611" sldId="259"/>
            <ac:spMk id="17" creationId="{99AAB0AE-172B-4FB4-80C2-86CD6B824220}"/>
          </ac:spMkLst>
        </pc:spChg>
        <pc:graphicFrameChg chg="add del mod modGraphic">
          <ac:chgData name="Brian Grahmann" userId="bc890918-ca8e-4558-872c-de0138c423af" providerId="ADAL" clId="{D37A6037-C50A-45A5-A849-460F553851E1}" dt="2023-03-04T22:56:42.266" v="1011" actId="26606"/>
          <ac:graphicFrameMkLst>
            <pc:docMk/>
            <pc:sldMk cId="1938569611" sldId="259"/>
            <ac:graphicFrameMk id="4" creationId="{C09CDF37-61A3-23B1-6CC9-F4BF7B25A467}"/>
          </ac:graphicFrameMkLst>
        </pc:graphicFrameChg>
        <pc:picChg chg="add del">
          <ac:chgData name="Brian Grahmann" userId="bc890918-ca8e-4558-872c-de0138c423af" providerId="ADAL" clId="{D37A6037-C50A-45A5-A849-460F553851E1}" dt="2023-03-04T22:56:42.266" v="1011" actId="26606"/>
          <ac:picMkLst>
            <pc:docMk/>
            <pc:sldMk cId="1938569611" sldId="259"/>
            <ac:picMk id="11" creationId="{B029D7D8-5A6B-4C76-94C8-15798C6C5ADB}"/>
          </ac:picMkLst>
        </pc:picChg>
        <pc:cxnChg chg="add del">
          <ac:chgData name="Brian Grahmann" userId="bc890918-ca8e-4558-872c-de0138c423af" providerId="ADAL" clId="{D37A6037-C50A-45A5-A849-460F553851E1}" dt="2023-03-04T22:56:42.266" v="1011" actId="26606"/>
          <ac:cxnSpMkLst>
            <pc:docMk/>
            <pc:sldMk cId="1938569611" sldId="259"/>
            <ac:cxnSpMk id="13" creationId="{A5C9319C-E20D-4884-952F-60B6A58C3E34}"/>
          </ac:cxnSpMkLst>
        </pc:cxnChg>
      </pc:sldChg>
      <pc:sldChg chg="addSp delSp modSp new mod setBg modClrScheme delDesignElem chgLayout">
        <pc:chgData name="Brian Grahmann" userId="bc890918-ca8e-4558-872c-de0138c423af" providerId="ADAL" clId="{D37A6037-C50A-45A5-A849-460F553851E1}" dt="2023-03-04T22:47:51.144" v="952" actId="1076"/>
        <pc:sldMkLst>
          <pc:docMk/>
          <pc:sldMk cId="3683057737" sldId="260"/>
        </pc:sldMkLst>
        <pc:spChg chg="mod ord">
          <ac:chgData name="Brian Grahmann" userId="bc890918-ca8e-4558-872c-de0138c423af" providerId="ADAL" clId="{D37A6037-C50A-45A5-A849-460F553851E1}" dt="2023-03-04T22:47:24.145" v="947" actId="700"/>
          <ac:spMkLst>
            <pc:docMk/>
            <pc:sldMk cId="3683057737" sldId="260"/>
            <ac:spMk id="2" creationId="{6CE20A83-882B-A094-2F00-4C50E7B556F0}"/>
          </ac:spMkLst>
        </pc:spChg>
        <pc:spChg chg="mod ord">
          <ac:chgData name="Brian Grahmann" userId="bc890918-ca8e-4558-872c-de0138c423af" providerId="ADAL" clId="{D37A6037-C50A-45A5-A849-460F553851E1}" dt="2023-03-04T22:47:24.145" v="947" actId="700"/>
          <ac:spMkLst>
            <pc:docMk/>
            <pc:sldMk cId="3683057737" sldId="260"/>
            <ac:spMk id="3" creationId="{AFB4E3C1-025D-877C-CF13-5D5A329BFC30}"/>
          </ac:spMkLst>
        </pc:spChg>
        <pc:spChg chg="add del">
          <ac:chgData name="Brian Grahmann" userId="bc890918-ca8e-4558-872c-de0138c423af" providerId="ADAL" clId="{D37A6037-C50A-45A5-A849-460F553851E1}" dt="2023-03-04T22:47:01.860" v="945" actId="26606"/>
          <ac:spMkLst>
            <pc:docMk/>
            <pc:sldMk cId="3683057737" sldId="260"/>
            <ac:spMk id="10" creationId="{00F178E2-AACB-4EFE-A67A-5327512E4004}"/>
          </ac:spMkLst>
        </pc:spChg>
        <pc:spChg chg="add del">
          <ac:chgData name="Brian Grahmann" userId="bc890918-ca8e-4558-872c-de0138c423af" providerId="ADAL" clId="{D37A6037-C50A-45A5-A849-460F553851E1}" dt="2023-03-04T22:47:01.860" v="945" actId="26606"/>
          <ac:spMkLst>
            <pc:docMk/>
            <pc:sldMk cId="3683057737" sldId="260"/>
            <ac:spMk id="14" creationId="{EE282A56-24D8-489E-AC37-6EA78E071FB9}"/>
          </ac:spMkLst>
        </pc:spChg>
        <pc:spChg chg="add del">
          <ac:chgData name="Brian Grahmann" userId="bc890918-ca8e-4558-872c-de0138c423af" providerId="ADAL" clId="{D37A6037-C50A-45A5-A849-460F553851E1}" dt="2023-03-04T22:46:46.479" v="940" actId="26606"/>
          <ac:spMkLst>
            <pc:docMk/>
            <pc:sldMk cId="3683057737" sldId="260"/>
            <ac:spMk id="23" creationId="{01E8EC89-86BC-4558-B010-53DF36A5AB2E}"/>
          </ac:spMkLst>
        </pc:spChg>
        <pc:spChg chg="add del">
          <ac:chgData name="Brian Grahmann" userId="bc890918-ca8e-4558-872c-de0138c423af" providerId="ADAL" clId="{D37A6037-C50A-45A5-A849-460F553851E1}" dt="2023-03-04T22:46:46.479" v="940" actId="26606"/>
          <ac:spMkLst>
            <pc:docMk/>
            <pc:sldMk cId="3683057737" sldId="260"/>
            <ac:spMk id="27" creationId="{54977EF3-E0BF-4719-9C15-8564B7D68F83}"/>
          </ac:spMkLst>
        </pc:spChg>
        <pc:spChg chg="add del">
          <ac:chgData name="Brian Grahmann" userId="bc890918-ca8e-4558-872c-de0138c423af" providerId="ADAL" clId="{D37A6037-C50A-45A5-A849-460F553851E1}" dt="2023-03-04T22:46:50.438" v="942" actId="26606"/>
          <ac:spMkLst>
            <pc:docMk/>
            <pc:sldMk cId="3683057737" sldId="260"/>
            <ac:spMk id="33" creationId="{EED2B910-B28F-4A54-B17C-8B7E5893AABB}"/>
          </ac:spMkLst>
        </pc:spChg>
        <pc:spChg chg="add del">
          <ac:chgData name="Brian Grahmann" userId="bc890918-ca8e-4558-872c-de0138c423af" providerId="ADAL" clId="{D37A6037-C50A-45A5-A849-460F553851E1}" dt="2023-03-04T22:46:50.438" v="942" actId="26606"/>
          <ac:spMkLst>
            <pc:docMk/>
            <pc:sldMk cId="3683057737" sldId="260"/>
            <ac:spMk id="35" creationId="{7CAB7D27-148D-4082-B160-72FAD580D663}"/>
          </ac:spMkLst>
        </pc:spChg>
        <pc:spChg chg="add del">
          <ac:chgData name="Brian Grahmann" userId="bc890918-ca8e-4558-872c-de0138c423af" providerId="ADAL" clId="{D37A6037-C50A-45A5-A849-460F553851E1}" dt="2023-03-04T22:47:01.839" v="944" actId="26606"/>
          <ac:spMkLst>
            <pc:docMk/>
            <pc:sldMk cId="3683057737" sldId="260"/>
            <ac:spMk id="39" creationId="{742C14A9-3617-46DD-9FC4-ED828A7D3E6F}"/>
          </ac:spMkLst>
        </pc:spChg>
        <pc:spChg chg="add del">
          <ac:chgData name="Brian Grahmann" userId="bc890918-ca8e-4558-872c-de0138c423af" providerId="ADAL" clId="{D37A6037-C50A-45A5-A849-460F553851E1}" dt="2023-03-04T22:47:01.839" v="944" actId="26606"/>
          <ac:spMkLst>
            <pc:docMk/>
            <pc:sldMk cId="3683057737" sldId="260"/>
            <ac:spMk id="41" creationId="{19E5CB6C-D5A1-44AB-BAD0-E76C67ED2802}"/>
          </ac:spMkLst>
        </pc:spChg>
        <pc:spChg chg="add del">
          <ac:chgData name="Brian Grahmann" userId="bc890918-ca8e-4558-872c-de0138c423af" providerId="ADAL" clId="{D37A6037-C50A-45A5-A849-460F553851E1}" dt="2023-03-04T22:47:24.145" v="947" actId="700"/>
          <ac:spMkLst>
            <pc:docMk/>
            <pc:sldMk cId="3683057737" sldId="260"/>
            <ac:spMk id="45" creationId="{00F178E2-AACB-4EFE-A67A-5327512E4004}"/>
          </ac:spMkLst>
        </pc:spChg>
        <pc:spChg chg="add del">
          <ac:chgData name="Brian Grahmann" userId="bc890918-ca8e-4558-872c-de0138c423af" providerId="ADAL" clId="{D37A6037-C50A-45A5-A849-460F553851E1}" dt="2023-03-04T22:47:24.145" v="947" actId="700"/>
          <ac:spMkLst>
            <pc:docMk/>
            <pc:sldMk cId="3683057737" sldId="260"/>
            <ac:spMk id="47" creationId="{EE282A56-24D8-489E-AC37-6EA78E071FB9}"/>
          </ac:spMkLst>
        </pc:spChg>
        <pc:picChg chg="add mod ord">
          <ac:chgData name="Brian Grahmann" userId="bc890918-ca8e-4558-872c-de0138c423af" providerId="ADAL" clId="{D37A6037-C50A-45A5-A849-460F553851E1}" dt="2023-03-04T22:47:42.307" v="949" actId="1076"/>
          <ac:picMkLst>
            <pc:docMk/>
            <pc:sldMk cId="3683057737" sldId="260"/>
            <ac:picMk id="4" creationId="{0CBADF07-0DEC-10E6-27B7-31FB9B4AA77B}"/>
          </ac:picMkLst>
        </pc:picChg>
        <pc:picChg chg="add mod ord">
          <ac:chgData name="Brian Grahmann" userId="bc890918-ca8e-4558-872c-de0138c423af" providerId="ADAL" clId="{D37A6037-C50A-45A5-A849-460F553851E1}" dt="2023-03-04T22:47:51.144" v="952" actId="1076"/>
          <ac:picMkLst>
            <pc:docMk/>
            <pc:sldMk cId="3683057737" sldId="260"/>
            <ac:picMk id="5" creationId="{2A6107AA-2853-7AB1-9014-40B4FFE1B2F8}"/>
          </ac:picMkLst>
        </pc:picChg>
        <pc:picChg chg="add del">
          <ac:chgData name="Brian Grahmann" userId="bc890918-ca8e-4558-872c-de0138c423af" providerId="ADAL" clId="{D37A6037-C50A-45A5-A849-460F553851E1}" dt="2023-03-04T22:47:01.860" v="945" actId="26606"/>
          <ac:picMkLst>
            <pc:docMk/>
            <pc:sldMk cId="3683057737" sldId="260"/>
            <ac:picMk id="16" creationId="{A21A879E-4440-4322-879E-91929B1414B3}"/>
          </ac:picMkLst>
        </pc:picChg>
        <pc:picChg chg="add del">
          <ac:chgData name="Brian Grahmann" userId="bc890918-ca8e-4558-872c-de0138c423af" providerId="ADAL" clId="{D37A6037-C50A-45A5-A849-460F553851E1}" dt="2023-03-04T22:46:46.479" v="940" actId="26606"/>
          <ac:picMkLst>
            <pc:docMk/>
            <pc:sldMk cId="3683057737" sldId="260"/>
            <ac:picMk id="29" creationId="{A5DC397C-2B77-4200-B02F-47CA26CA2AC4}"/>
          </ac:picMkLst>
        </pc:picChg>
        <pc:picChg chg="add del">
          <ac:chgData name="Brian Grahmann" userId="bc890918-ca8e-4558-872c-de0138c423af" providerId="ADAL" clId="{D37A6037-C50A-45A5-A849-460F553851E1}" dt="2023-03-04T22:46:50.438" v="942" actId="26606"/>
          <ac:picMkLst>
            <pc:docMk/>
            <pc:sldMk cId="3683057737" sldId="260"/>
            <ac:picMk id="36" creationId="{CD88FC76-F691-462A-BCF9-0BA4F5DE6D71}"/>
          </ac:picMkLst>
        </pc:picChg>
        <pc:picChg chg="add del">
          <ac:chgData name="Brian Grahmann" userId="bc890918-ca8e-4558-872c-de0138c423af" providerId="ADAL" clId="{D37A6037-C50A-45A5-A849-460F553851E1}" dt="2023-03-04T22:47:01.839" v="944" actId="26606"/>
          <ac:picMkLst>
            <pc:docMk/>
            <pc:sldMk cId="3683057737" sldId="260"/>
            <ac:picMk id="42" creationId="{D5A16967-5C32-4A48-9F02-4F0228AC8DBA}"/>
          </ac:picMkLst>
        </pc:picChg>
        <pc:picChg chg="add del">
          <ac:chgData name="Brian Grahmann" userId="bc890918-ca8e-4558-872c-de0138c423af" providerId="ADAL" clId="{D37A6037-C50A-45A5-A849-460F553851E1}" dt="2023-03-04T22:47:24.145" v="947" actId="700"/>
          <ac:picMkLst>
            <pc:docMk/>
            <pc:sldMk cId="3683057737" sldId="260"/>
            <ac:picMk id="48" creationId="{A21A879E-4440-4322-879E-91929B1414B3}"/>
          </ac:picMkLst>
        </pc:picChg>
        <pc:cxnChg chg="add del">
          <ac:chgData name="Brian Grahmann" userId="bc890918-ca8e-4558-872c-de0138c423af" providerId="ADAL" clId="{D37A6037-C50A-45A5-A849-460F553851E1}" dt="2023-03-04T22:47:01.860" v="945" actId="26606"/>
          <ac:cxnSpMkLst>
            <pc:docMk/>
            <pc:sldMk cId="3683057737" sldId="260"/>
            <ac:cxnSpMk id="12" creationId="{F8F31E2E-F25D-43B0-9B21-1DE46FC6DC70}"/>
          </ac:cxnSpMkLst>
        </pc:cxnChg>
        <pc:cxnChg chg="add del">
          <ac:chgData name="Brian Grahmann" userId="bc890918-ca8e-4558-872c-de0138c423af" providerId="ADAL" clId="{D37A6037-C50A-45A5-A849-460F553851E1}" dt="2023-03-04T22:47:01.860" v="945" actId="26606"/>
          <ac:cxnSpMkLst>
            <pc:docMk/>
            <pc:sldMk cId="3683057737" sldId="260"/>
            <ac:cxnSpMk id="18" creationId="{02B8CEF1-AE40-447A-B7A4-2024DDCDFD37}"/>
          </ac:cxnSpMkLst>
        </pc:cxnChg>
        <pc:cxnChg chg="add del">
          <ac:chgData name="Brian Grahmann" userId="bc890918-ca8e-4558-872c-de0138c423af" providerId="ADAL" clId="{D37A6037-C50A-45A5-A849-460F553851E1}" dt="2023-03-04T22:46:46.479" v="940" actId="26606"/>
          <ac:cxnSpMkLst>
            <pc:docMk/>
            <pc:sldMk cId="3683057737" sldId="260"/>
            <ac:cxnSpMk id="25" creationId="{4CCCDDFF-B9CC-494C-8BEE-2451CD79A093}"/>
          </ac:cxnSpMkLst>
        </pc:cxnChg>
        <pc:cxnChg chg="add del">
          <ac:chgData name="Brian Grahmann" userId="bc890918-ca8e-4558-872c-de0138c423af" providerId="ADAL" clId="{D37A6037-C50A-45A5-A849-460F553851E1}" dt="2023-03-04T22:46:46.479" v="940" actId="26606"/>
          <ac:cxnSpMkLst>
            <pc:docMk/>
            <pc:sldMk cId="3683057737" sldId="260"/>
            <ac:cxnSpMk id="31" creationId="{13AFA304-05B8-441F-BA73-B92E08BD6E04}"/>
          </ac:cxnSpMkLst>
        </pc:cxnChg>
        <pc:cxnChg chg="add del">
          <ac:chgData name="Brian Grahmann" userId="bc890918-ca8e-4558-872c-de0138c423af" providerId="ADAL" clId="{D37A6037-C50A-45A5-A849-460F553851E1}" dt="2023-03-04T22:46:50.438" v="942" actId="26606"/>
          <ac:cxnSpMkLst>
            <pc:docMk/>
            <pc:sldMk cId="3683057737" sldId="260"/>
            <ac:cxnSpMk id="34" creationId="{C545F118-1DF8-46A9-8A77-B3D9422CEA4A}"/>
          </ac:cxnSpMkLst>
        </pc:cxnChg>
        <pc:cxnChg chg="add del">
          <ac:chgData name="Brian Grahmann" userId="bc890918-ca8e-4558-872c-de0138c423af" providerId="ADAL" clId="{D37A6037-C50A-45A5-A849-460F553851E1}" dt="2023-03-04T22:46:50.438" v="942" actId="26606"/>
          <ac:cxnSpMkLst>
            <pc:docMk/>
            <pc:sldMk cId="3683057737" sldId="260"/>
            <ac:cxnSpMk id="37" creationId="{33204A7E-B7E9-42D0-9DC4-B82FDC8C4BCC}"/>
          </ac:cxnSpMkLst>
        </pc:cxnChg>
        <pc:cxnChg chg="add del">
          <ac:chgData name="Brian Grahmann" userId="bc890918-ca8e-4558-872c-de0138c423af" providerId="ADAL" clId="{D37A6037-C50A-45A5-A849-460F553851E1}" dt="2023-03-04T22:47:01.839" v="944" actId="26606"/>
          <ac:cxnSpMkLst>
            <pc:docMk/>
            <pc:sldMk cId="3683057737" sldId="260"/>
            <ac:cxnSpMk id="40" creationId="{19AB0109-1C89-41F0-9EDF-3DE017BE3F27}"/>
          </ac:cxnSpMkLst>
        </pc:cxnChg>
        <pc:cxnChg chg="add del">
          <ac:chgData name="Brian Grahmann" userId="bc890918-ca8e-4558-872c-de0138c423af" providerId="ADAL" clId="{D37A6037-C50A-45A5-A849-460F553851E1}" dt="2023-03-04T22:47:01.839" v="944" actId="26606"/>
          <ac:cxnSpMkLst>
            <pc:docMk/>
            <pc:sldMk cId="3683057737" sldId="260"/>
            <ac:cxnSpMk id="43" creationId="{942D078B-EF20-4DB1-AA1B-87F212C56A9A}"/>
          </ac:cxnSpMkLst>
        </pc:cxnChg>
        <pc:cxnChg chg="add del">
          <ac:chgData name="Brian Grahmann" userId="bc890918-ca8e-4558-872c-de0138c423af" providerId="ADAL" clId="{D37A6037-C50A-45A5-A849-460F553851E1}" dt="2023-03-04T22:47:24.145" v="947" actId="700"/>
          <ac:cxnSpMkLst>
            <pc:docMk/>
            <pc:sldMk cId="3683057737" sldId="260"/>
            <ac:cxnSpMk id="46" creationId="{F8F31E2E-F25D-43B0-9B21-1DE46FC6DC70}"/>
          </ac:cxnSpMkLst>
        </pc:cxnChg>
        <pc:cxnChg chg="add del">
          <ac:chgData name="Brian Grahmann" userId="bc890918-ca8e-4558-872c-de0138c423af" providerId="ADAL" clId="{D37A6037-C50A-45A5-A849-460F553851E1}" dt="2023-03-04T22:47:24.145" v="947" actId="700"/>
          <ac:cxnSpMkLst>
            <pc:docMk/>
            <pc:sldMk cId="3683057737" sldId="260"/>
            <ac:cxnSpMk id="49" creationId="{02B8CEF1-AE40-447A-B7A4-2024DDCDFD37}"/>
          </ac:cxnSpMkLst>
        </pc:cxnChg>
      </pc:sldChg>
      <pc:sldChg chg="addSp delSp modSp new mod">
        <pc:chgData name="Brian Grahmann" userId="bc890918-ca8e-4558-872c-de0138c423af" providerId="ADAL" clId="{D37A6037-C50A-45A5-A849-460F553851E1}" dt="2023-03-04T22:15:09.089" v="114" actId="20577"/>
        <pc:sldMkLst>
          <pc:docMk/>
          <pc:sldMk cId="2953773004" sldId="261"/>
        </pc:sldMkLst>
        <pc:spChg chg="mod">
          <ac:chgData name="Brian Grahmann" userId="bc890918-ca8e-4558-872c-de0138c423af" providerId="ADAL" clId="{D37A6037-C50A-45A5-A849-460F553851E1}" dt="2023-03-04T22:15:09.089" v="114" actId="20577"/>
          <ac:spMkLst>
            <pc:docMk/>
            <pc:sldMk cId="2953773004" sldId="261"/>
            <ac:spMk id="2" creationId="{4D26702F-715C-05F7-804E-56A32C8E169B}"/>
          </ac:spMkLst>
        </pc:spChg>
        <pc:spChg chg="del">
          <ac:chgData name="Brian Grahmann" userId="bc890918-ca8e-4558-872c-de0138c423af" providerId="ADAL" clId="{D37A6037-C50A-45A5-A849-460F553851E1}" dt="2023-03-04T22:13:21.276" v="80" actId="478"/>
          <ac:spMkLst>
            <pc:docMk/>
            <pc:sldMk cId="2953773004" sldId="261"/>
            <ac:spMk id="3" creationId="{0EB452D8-B711-DDBE-8239-37F651A04220}"/>
          </ac:spMkLst>
        </pc:spChg>
        <pc:picChg chg="add mod">
          <ac:chgData name="Brian Grahmann" userId="bc890918-ca8e-4558-872c-de0138c423af" providerId="ADAL" clId="{D37A6037-C50A-45A5-A849-460F553851E1}" dt="2023-03-04T22:13:28.517" v="82" actId="1076"/>
          <ac:picMkLst>
            <pc:docMk/>
            <pc:sldMk cId="2953773004" sldId="261"/>
            <ac:picMk id="4" creationId="{B217F1C6-9002-7226-0B81-8A45121C1CCE}"/>
          </ac:picMkLst>
        </pc:picChg>
        <pc:picChg chg="add mod ord modCrop">
          <ac:chgData name="Brian Grahmann" userId="bc890918-ca8e-4558-872c-de0138c423af" providerId="ADAL" clId="{D37A6037-C50A-45A5-A849-460F553851E1}" dt="2023-03-04T22:14:52.147" v="94" actId="166"/>
          <ac:picMkLst>
            <pc:docMk/>
            <pc:sldMk cId="2953773004" sldId="261"/>
            <ac:picMk id="5" creationId="{36BD6E56-9375-4314-FFEC-1E8D02C5A2FE}"/>
          </ac:picMkLst>
        </pc:picChg>
        <pc:picChg chg="add mod">
          <ac:chgData name="Brian Grahmann" userId="bc890918-ca8e-4558-872c-de0138c423af" providerId="ADAL" clId="{D37A6037-C50A-45A5-A849-460F553851E1}" dt="2023-03-04T22:14:48.189" v="93" actId="1076"/>
          <ac:picMkLst>
            <pc:docMk/>
            <pc:sldMk cId="2953773004" sldId="261"/>
            <ac:picMk id="6" creationId="{4768615A-AAF6-A751-1085-3499708C7D20}"/>
          </ac:picMkLst>
        </pc:picChg>
        <pc:picChg chg="add mod">
          <ac:chgData name="Brian Grahmann" userId="bc890918-ca8e-4558-872c-de0138c423af" providerId="ADAL" clId="{D37A6037-C50A-45A5-A849-460F553851E1}" dt="2023-03-04T22:14:39.625" v="91" actId="14100"/>
          <ac:picMkLst>
            <pc:docMk/>
            <pc:sldMk cId="2953773004" sldId="261"/>
            <ac:picMk id="7" creationId="{EE932A55-8CBD-39C0-EE86-6E5699AD34EF}"/>
          </ac:picMkLst>
        </pc:picChg>
      </pc:sldChg>
      <pc:sldChg chg="modSp">
        <pc:chgData name="Brian Grahmann" userId="bc890918-ca8e-4558-872c-de0138c423af" providerId="ADAL" clId="{D37A6037-C50A-45A5-A849-460F553851E1}" dt="2023-03-04T22:34:43.477" v="563"/>
        <pc:sldMkLst>
          <pc:docMk/>
          <pc:sldMk cId="2211134358" sldId="262"/>
        </pc:sldMkLst>
        <pc:spChg chg="mod">
          <ac:chgData name="Brian Grahmann" userId="bc890918-ca8e-4558-872c-de0138c423af" providerId="ADAL" clId="{D37A6037-C50A-45A5-A849-460F553851E1}" dt="2023-03-04T22:34:43.477" v="563"/>
          <ac:spMkLst>
            <pc:docMk/>
            <pc:sldMk cId="2211134358" sldId="262"/>
            <ac:spMk id="2" creationId="{CD55A6D2-DD31-F366-65F8-B856F65BD557}"/>
          </ac:spMkLst>
        </pc:spChg>
        <pc:spChg chg="mod">
          <ac:chgData name="Brian Grahmann" userId="bc890918-ca8e-4558-872c-de0138c423af" providerId="ADAL" clId="{D37A6037-C50A-45A5-A849-460F553851E1}" dt="2023-03-04T22:34:43.477" v="563"/>
          <ac:spMkLst>
            <pc:docMk/>
            <pc:sldMk cId="2211134358" sldId="262"/>
            <ac:spMk id="3" creationId="{6053B6D1-D18A-5AC9-CCF0-2920BBECA721}"/>
          </ac:spMkLst>
        </pc:spChg>
      </pc:sldChg>
      <pc:sldChg chg="addSp delSp modSp new mod">
        <pc:chgData name="Brian Grahmann" userId="bc890918-ca8e-4558-872c-de0138c423af" providerId="ADAL" clId="{D37A6037-C50A-45A5-A849-460F553851E1}" dt="2023-03-04T22:57:11.760" v="1021" actId="20577"/>
        <pc:sldMkLst>
          <pc:docMk/>
          <pc:sldMk cId="4084536299" sldId="263"/>
        </pc:sldMkLst>
        <pc:spChg chg="mod">
          <ac:chgData name="Brian Grahmann" userId="bc890918-ca8e-4558-872c-de0138c423af" providerId="ADAL" clId="{D37A6037-C50A-45A5-A849-460F553851E1}" dt="2023-03-04T22:57:11.760" v="1021" actId="20577"/>
          <ac:spMkLst>
            <pc:docMk/>
            <pc:sldMk cId="4084536299" sldId="263"/>
            <ac:spMk id="2" creationId="{988A220E-F5AE-B16D-34DC-C294597279B4}"/>
          </ac:spMkLst>
        </pc:spChg>
        <pc:spChg chg="del">
          <ac:chgData name="Brian Grahmann" userId="bc890918-ca8e-4558-872c-de0138c423af" providerId="ADAL" clId="{D37A6037-C50A-45A5-A849-460F553851E1}" dt="2023-03-04T22:19:57.909" v="273"/>
          <ac:spMkLst>
            <pc:docMk/>
            <pc:sldMk cId="4084536299" sldId="263"/>
            <ac:spMk id="3" creationId="{10288D3D-5A33-4453-2715-595D184331B1}"/>
          </ac:spMkLst>
        </pc:spChg>
        <pc:graphicFrameChg chg="add mod">
          <ac:chgData name="Brian Grahmann" userId="bc890918-ca8e-4558-872c-de0138c423af" providerId="ADAL" clId="{D37A6037-C50A-45A5-A849-460F553851E1}" dt="2023-03-04T22:20:20.676" v="288" actId="1076"/>
          <ac:graphicFrameMkLst>
            <pc:docMk/>
            <pc:sldMk cId="4084536299" sldId="263"/>
            <ac:graphicFrameMk id="5" creationId="{D58839C9-527E-DF5A-2A4B-9D80BD6AD80C}"/>
          </ac:graphicFrameMkLst>
        </pc:graphicFrameChg>
        <pc:picChg chg="add mod">
          <ac:chgData name="Brian Grahmann" userId="bc890918-ca8e-4558-872c-de0138c423af" providerId="ADAL" clId="{D37A6037-C50A-45A5-A849-460F553851E1}" dt="2023-03-04T22:20:00.392" v="274" actId="1076"/>
          <ac:picMkLst>
            <pc:docMk/>
            <pc:sldMk cId="4084536299" sldId="263"/>
            <ac:picMk id="4" creationId="{25822A64-6EE3-E365-D1D7-B18B6F1C0D33}"/>
          </ac:picMkLst>
        </pc:picChg>
      </pc:sldChg>
      <pc:sldChg chg="addSp delSp modSp new mod">
        <pc:chgData name="Brian Grahmann" userId="bc890918-ca8e-4558-872c-de0138c423af" providerId="ADAL" clId="{D37A6037-C50A-45A5-A849-460F553851E1}" dt="2023-03-04T22:55:04.908" v="1006" actId="1076"/>
        <pc:sldMkLst>
          <pc:docMk/>
          <pc:sldMk cId="2398608206" sldId="264"/>
        </pc:sldMkLst>
        <pc:spChg chg="mod">
          <ac:chgData name="Brian Grahmann" userId="bc890918-ca8e-4558-872c-de0138c423af" providerId="ADAL" clId="{D37A6037-C50A-45A5-A849-460F553851E1}" dt="2023-03-04T22:34:43.477" v="563"/>
          <ac:spMkLst>
            <pc:docMk/>
            <pc:sldMk cId="2398608206" sldId="264"/>
            <ac:spMk id="2" creationId="{D3D38A1C-9105-D937-A073-59CAE92F5C4E}"/>
          </ac:spMkLst>
        </pc:spChg>
        <pc:spChg chg="del mod">
          <ac:chgData name="Brian Grahmann" userId="bc890918-ca8e-4558-872c-de0138c423af" providerId="ADAL" clId="{D37A6037-C50A-45A5-A849-460F553851E1}" dt="2023-03-04T22:18:55.053" v="265" actId="478"/>
          <ac:spMkLst>
            <pc:docMk/>
            <pc:sldMk cId="2398608206" sldId="264"/>
            <ac:spMk id="3" creationId="{EBCF8C55-773D-545A-A1D2-45B4C461D3D8}"/>
          </ac:spMkLst>
        </pc:spChg>
        <pc:graphicFrameChg chg="add mod modGraphic">
          <ac:chgData name="Brian Grahmann" userId="bc890918-ca8e-4558-872c-de0138c423af" providerId="ADAL" clId="{D37A6037-C50A-45A5-A849-460F553851E1}" dt="2023-03-04T22:55:02.916" v="1005" actId="14100"/>
          <ac:graphicFrameMkLst>
            <pc:docMk/>
            <pc:sldMk cId="2398608206" sldId="264"/>
            <ac:graphicFrameMk id="5" creationId="{BB52B1CC-7BE5-2029-4F26-648937C82FAD}"/>
          </ac:graphicFrameMkLst>
        </pc:graphicFrameChg>
        <pc:picChg chg="add mod">
          <ac:chgData name="Brian Grahmann" userId="bc890918-ca8e-4558-872c-de0138c423af" providerId="ADAL" clId="{D37A6037-C50A-45A5-A849-460F553851E1}" dt="2023-03-04T22:55:04.908" v="1006" actId="1076"/>
          <ac:picMkLst>
            <pc:docMk/>
            <pc:sldMk cId="2398608206" sldId="264"/>
            <ac:picMk id="4" creationId="{83669EF7-4B05-8B99-FFA4-FF94FD34BDC1}"/>
          </ac:picMkLst>
        </pc:picChg>
      </pc:sldChg>
      <pc:sldChg chg="modSp">
        <pc:chgData name="Brian Grahmann" userId="bc890918-ca8e-4558-872c-de0138c423af" providerId="ADAL" clId="{D37A6037-C50A-45A5-A849-460F553851E1}" dt="2023-03-04T22:34:43.477" v="563"/>
        <pc:sldMkLst>
          <pc:docMk/>
          <pc:sldMk cId="3596071746" sldId="265"/>
        </pc:sldMkLst>
        <pc:spChg chg="mod">
          <ac:chgData name="Brian Grahmann" userId="bc890918-ca8e-4558-872c-de0138c423af" providerId="ADAL" clId="{D37A6037-C50A-45A5-A849-460F553851E1}" dt="2023-03-04T22:34:43.477" v="563"/>
          <ac:spMkLst>
            <pc:docMk/>
            <pc:sldMk cId="3596071746" sldId="265"/>
            <ac:spMk id="2" creationId="{A80E8A24-76A9-F138-65A1-D20A465CD0B6}"/>
          </ac:spMkLst>
        </pc:spChg>
        <pc:spChg chg="mod">
          <ac:chgData name="Brian Grahmann" userId="bc890918-ca8e-4558-872c-de0138c423af" providerId="ADAL" clId="{D37A6037-C50A-45A5-A849-460F553851E1}" dt="2023-03-04T22:34:43.477" v="563"/>
          <ac:spMkLst>
            <pc:docMk/>
            <pc:sldMk cId="3596071746" sldId="265"/>
            <ac:spMk id="3" creationId="{7E91657C-AEF9-3F3C-3EC5-8B28FCCAC72A}"/>
          </ac:spMkLst>
        </pc:spChg>
      </pc:sldChg>
      <pc:sldChg chg="addSp delSp modSp new mod">
        <pc:chgData name="Brian Grahmann" userId="bc890918-ca8e-4558-872c-de0138c423af" providerId="ADAL" clId="{D37A6037-C50A-45A5-A849-460F553851E1}" dt="2023-03-04T22:57:33.505" v="1024"/>
        <pc:sldMkLst>
          <pc:docMk/>
          <pc:sldMk cId="4044276357" sldId="266"/>
        </pc:sldMkLst>
        <pc:spChg chg="mod">
          <ac:chgData name="Brian Grahmann" userId="bc890918-ca8e-4558-872c-de0138c423af" providerId="ADAL" clId="{D37A6037-C50A-45A5-A849-460F553851E1}" dt="2023-03-04T22:57:33.505" v="1024"/>
          <ac:spMkLst>
            <pc:docMk/>
            <pc:sldMk cId="4044276357" sldId="266"/>
            <ac:spMk id="2" creationId="{EE664556-94B6-8431-25A9-EE662F1C4F23}"/>
          </ac:spMkLst>
        </pc:spChg>
        <pc:spChg chg="del">
          <ac:chgData name="Brian Grahmann" userId="bc890918-ca8e-4558-872c-de0138c423af" providerId="ADAL" clId="{D37A6037-C50A-45A5-A849-460F553851E1}" dt="2023-03-04T22:22:18.788" v="362"/>
          <ac:spMkLst>
            <pc:docMk/>
            <pc:sldMk cId="4044276357" sldId="266"/>
            <ac:spMk id="3" creationId="{F2CFCDEA-4F2C-D96A-43E1-0CF5605DD27F}"/>
          </ac:spMkLst>
        </pc:spChg>
        <pc:graphicFrameChg chg="add mod">
          <ac:chgData name="Brian Grahmann" userId="bc890918-ca8e-4558-872c-de0138c423af" providerId="ADAL" clId="{D37A6037-C50A-45A5-A849-460F553851E1}" dt="2023-03-04T22:22:36.472" v="365" actId="1076"/>
          <ac:graphicFrameMkLst>
            <pc:docMk/>
            <pc:sldMk cId="4044276357" sldId="266"/>
            <ac:graphicFrameMk id="5" creationId="{F5E389A8-66E2-84E5-8D47-70CACCBBB867}"/>
          </ac:graphicFrameMkLst>
        </pc:graphicFrameChg>
        <pc:picChg chg="add mod">
          <ac:chgData name="Brian Grahmann" userId="bc890918-ca8e-4558-872c-de0138c423af" providerId="ADAL" clId="{D37A6037-C50A-45A5-A849-460F553851E1}" dt="2023-03-04T22:22:21.299" v="363" actId="1076"/>
          <ac:picMkLst>
            <pc:docMk/>
            <pc:sldMk cId="4044276357" sldId="266"/>
            <ac:picMk id="4" creationId="{AC958457-73CA-8485-90E8-57F80294F226}"/>
          </ac:picMkLst>
        </pc:picChg>
      </pc:sldChg>
      <pc:sldChg chg="addSp delSp modSp new mod">
        <pc:chgData name="Brian Grahmann" userId="bc890918-ca8e-4558-872c-de0138c423af" providerId="ADAL" clId="{D37A6037-C50A-45A5-A849-460F553851E1}" dt="2023-03-04T22:57:21.094" v="1022"/>
        <pc:sldMkLst>
          <pc:docMk/>
          <pc:sldMk cId="4274904680" sldId="267"/>
        </pc:sldMkLst>
        <pc:spChg chg="mod">
          <ac:chgData name="Brian Grahmann" userId="bc890918-ca8e-4558-872c-de0138c423af" providerId="ADAL" clId="{D37A6037-C50A-45A5-A849-460F553851E1}" dt="2023-03-04T22:57:21.094" v="1022"/>
          <ac:spMkLst>
            <pc:docMk/>
            <pc:sldMk cId="4274904680" sldId="267"/>
            <ac:spMk id="2" creationId="{2835E37E-AEE4-8AA6-D0B9-50F9AFCDB12B}"/>
          </ac:spMkLst>
        </pc:spChg>
        <pc:spChg chg="del">
          <ac:chgData name="Brian Grahmann" userId="bc890918-ca8e-4558-872c-de0138c423af" providerId="ADAL" clId="{D37A6037-C50A-45A5-A849-460F553851E1}" dt="2023-03-04T22:20:32.847" v="289"/>
          <ac:spMkLst>
            <pc:docMk/>
            <pc:sldMk cId="4274904680" sldId="267"/>
            <ac:spMk id="3" creationId="{E4FBC0E4-7BE0-669F-17AC-45B703B44E22}"/>
          </ac:spMkLst>
        </pc:spChg>
        <pc:graphicFrameChg chg="add mod">
          <ac:chgData name="Brian Grahmann" userId="bc890918-ca8e-4558-872c-de0138c423af" providerId="ADAL" clId="{D37A6037-C50A-45A5-A849-460F553851E1}" dt="2023-03-04T22:20:53.775" v="326"/>
          <ac:graphicFrameMkLst>
            <pc:docMk/>
            <pc:sldMk cId="4274904680" sldId="267"/>
            <ac:graphicFrameMk id="5" creationId="{93856C65-4CC5-8C2F-D7DD-ACDECDBF4058}"/>
          </ac:graphicFrameMkLst>
        </pc:graphicFrameChg>
        <pc:picChg chg="add mod">
          <ac:chgData name="Brian Grahmann" userId="bc890918-ca8e-4558-872c-de0138c423af" providerId="ADAL" clId="{D37A6037-C50A-45A5-A849-460F553851E1}" dt="2023-03-04T22:20:36.145" v="290" actId="1076"/>
          <ac:picMkLst>
            <pc:docMk/>
            <pc:sldMk cId="4274904680" sldId="267"/>
            <ac:picMk id="4" creationId="{C48CC762-2464-DBB1-56F5-262C78093EA6}"/>
          </ac:picMkLst>
        </pc:picChg>
      </pc:sldChg>
      <pc:sldChg chg="addSp delSp modSp new mod">
        <pc:chgData name="Brian Grahmann" userId="bc890918-ca8e-4558-872c-de0138c423af" providerId="ADAL" clId="{D37A6037-C50A-45A5-A849-460F553851E1}" dt="2023-03-04T22:57:27.056" v="1023"/>
        <pc:sldMkLst>
          <pc:docMk/>
          <pc:sldMk cId="2375404244" sldId="268"/>
        </pc:sldMkLst>
        <pc:spChg chg="mod">
          <ac:chgData name="Brian Grahmann" userId="bc890918-ca8e-4558-872c-de0138c423af" providerId="ADAL" clId="{D37A6037-C50A-45A5-A849-460F553851E1}" dt="2023-03-04T22:57:27.056" v="1023"/>
          <ac:spMkLst>
            <pc:docMk/>
            <pc:sldMk cId="2375404244" sldId="268"/>
            <ac:spMk id="2" creationId="{57D620DC-68E8-C49E-DF0F-8BC9E5B1875F}"/>
          </ac:spMkLst>
        </pc:spChg>
        <pc:spChg chg="del">
          <ac:chgData name="Brian Grahmann" userId="bc890918-ca8e-4558-872c-de0138c423af" providerId="ADAL" clId="{D37A6037-C50A-45A5-A849-460F553851E1}" dt="2023-03-04T22:21:49.496" v="358"/>
          <ac:spMkLst>
            <pc:docMk/>
            <pc:sldMk cId="2375404244" sldId="268"/>
            <ac:spMk id="3" creationId="{3E178B5A-1D77-1566-851F-A51AA27AFE31}"/>
          </ac:spMkLst>
        </pc:spChg>
        <pc:graphicFrameChg chg="add mod modGraphic">
          <ac:chgData name="Brian Grahmann" userId="bc890918-ca8e-4558-872c-de0138c423af" providerId="ADAL" clId="{D37A6037-C50A-45A5-A849-460F553851E1}" dt="2023-03-04T22:48:16.488" v="954" actId="14100"/>
          <ac:graphicFrameMkLst>
            <pc:docMk/>
            <pc:sldMk cId="2375404244" sldId="268"/>
            <ac:graphicFrameMk id="5" creationId="{A934FF23-1E35-DD25-70DC-9AE5BE11BF54}"/>
          </ac:graphicFrameMkLst>
        </pc:graphicFrameChg>
        <pc:picChg chg="add mod">
          <ac:chgData name="Brian Grahmann" userId="bc890918-ca8e-4558-872c-de0138c423af" providerId="ADAL" clId="{D37A6037-C50A-45A5-A849-460F553851E1}" dt="2023-03-04T22:48:19.118" v="955" actId="1076"/>
          <ac:picMkLst>
            <pc:docMk/>
            <pc:sldMk cId="2375404244" sldId="268"/>
            <ac:picMk id="4" creationId="{46E8AC3C-2B8B-ABF4-D3C5-CC967A6D04C0}"/>
          </ac:picMkLst>
        </pc:picChg>
      </pc:sldChg>
      <pc:sldChg chg="modSp mod">
        <pc:chgData name="Brian Grahmann" userId="bc890918-ca8e-4558-872c-de0138c423af" providerId="ADAL" clId="{D37A6037-C50A-45A5-A849-460F553851E1}" dt="2023-03-07T22:51:37.588" v="1043" actId="20577"/>
        <pc:sldMkLst>
          <pc:docMk/>
          <pc:sldMk cId="328099212" sldId="269"/>
        </pc:sldMkLst>
        <pc:spChg chg="mod">
          <ac:chgData name="Brian Grahmann" userId="bc890918-ca8e-4558-872c-de0138c423af" providerId="ADAL" clId="{D37A6037-C50A-45A5-A849-460F553851E1}" dt="2023-03-04T22:34:43.477" v="563"/>
          <ac:spMkLst>
            <pc:docMk/>
            <pc:sldMk cId="328099212" sldId="269"/>
            <ac:spMk id="2" creationId="{E50B8CBC-2D37-56FF-A3B1-35A2DE793B82}"/>
          </ac:spMkLst>
        </pc:spChg>
        <pc:spChg chg="mod">
          <ac:chgData name="Brian Grahmann" userId="bc890918-ca8e-4558-872c-de0138c423af" providerId="ADAL" clId="{D37A6037-C50A-45A5-A849-460F553851E1}" dt="2023-03-07T22:51:37.588" v="1043" actId="20577"/>
          <ac:spMkLst>
            <pc:docMk/>
            <pc:sldMk cId="328099212" sldId="269"/>
            <ac:spMk id="3" creationId="{928C8CBF-78B4-85E6-A936-930C06B87C2A}"/>
          </ac:spMkLst>
        </pc:spChg>
      </pc:sldChg>
      <pc:sldChg chg="addSp delSp modSp new mod setBg">
        <pc:chgData name="Brian Grahmann" userId="bc890918-ca8e-4558-872c-de0138c423af" providerId="ADAL" clId="{D37A6037-C50A-45A5-A849-460F553851E1}" dt="2023-03-04T22:52:35.037" v="998" actId="14100"/>
        <pc:sldMkLst>
          <pc:docMk/>
          <pc:sldMk cId="77241754" sldId="270"/>
        </pc:sldMkLst>
        <pc:spChg chg="mod">
          <ac:chgData name="Brian Grahmann" userId="bc890918-ca8e-4558-872c-de0138c423af" providerId="ADAL" clId="{D37A6037-C50A-45A5-A849-460F553851E1}" dt="2023-03-04T22:52:15.064" v="994" actId="26606"/>
          <ac:spMkLst>
            <pc:docMk/>
            <pc:sldMk cId="77241754" sldId="270"/>
            <ac:spMk id="2" creationId="{C05C9AF5-54F2-5814-6661-AB2210CFFD03}"/>
          </ac:spMkLst>
        </pc:spChg>
        <pc:spChg chg="del">
          <ac:chgData name="Brian Grahmann" userId="bc890918-ca8e-4558-872c-de0138c423af" providerId="ADAL" clId="{D37A6037-C50A-45A5-A849-460F553851E1}" dt="2023-03-04T22:23:54.183" v="409"/>
          <ac:spMkLst>
            <pc:docMk/>
            <pc:sldMk cId="77241754" sldId="270"/>
            <ac:spMk id="3" creationId="{4AF8074F-66E0-BB06-6F08-FB87841A41BC}"/>
          </ac:spMkLst>
        </pc:spChg>
        <pc:spChg chg="add">
          <ac:chgData name="Brian Grahmann" userId="bc890918-ca8e-4558-872c-de0138c423af" providerId="ADAL" clId="{D37A6037-C50A-45A5-A849-460F553851E1}" dt="2023-03-04T22:52:15.064" v="994" actId="26606"/>
          <ac:spMkLst>
            <pc:docMk/>
            <pc:sldMk cId="77241754" sldId="270"/>
            <ac:spMk id="9" creationId="{0CABCAE3-64FC-4149-819F-2C1812824154}"/>
          </ac:spMkLst>
        </pc:spChg>
        <pc:spChg chg="add">
          <ac:chgData name="Brian Grahmann" userId="bc890918-ca8e-4558-872c-de0138c423af" providerId="ADAL" clId="{D37A6037-C50A-45A5-A849-460F553851E1}" dt="2023-03-04T22:52:15.064" v="994" actId="26606"/>
          <ac:spMkLst>
            <pc:docMk/>
            <pc:sldMk cId="77241754" sldId="270"/>
            <ac:spMk id="17" creationId="{D0712110-0BC1-4B31-B3BB-63B44222E87F}"/>
          </ac:spMkLst>
        </pc:spChg>
        <pc:spChg chg="add">
          <ac:chgData name="Brian Grahmann" userId="bc890918-ca8e-4558-872c-de0138c423af" providerId="ADAL" clId="{D37A6037-C50A-45A5-A849-460F553851E1}" dt="2023-03-04T22:52:15.064" v="994" actId="26606"/>
          <ac:spMkLst>
            <pc:docMk/>
            <pc:sldMk cId="77241754" sldId="270"/>
            <ac:spMk id="19" creationId="{4466B5F3-C053-4580-B04A-1EF949888280}"/>
          </ac:spMkLst>
        </pc:spChg>
        <pc:picChg chg="add mod">
          <ac:chgData name="Brian Grahmann" userId="bc890918-ca8e-4558-872c-de0138c423af" providerId="ADAL" clId="{D37A6037-C50A-45A5-A849-460F553851E1}" dt="2023-03-04T22:52:35.037" v="998" actId="14100"/>
          <ac:picMkLst>
            <pc:docMk/>
            <pc:sldMk cId="77241754" sldId="270"/>
            <ac:picMk id="4" creationId="{E28C1162-7919-3FC2-957C-ECCAF90A6231}"/>
          </ac:picMkLst>
        </pc:picChg>
        <pc:picChg chg="add">
          <ac:chgData name="Brian Grahmann" userId="bc890918-ca8e-4558-872c-de0138c423af" providerId="ADAL" clId="{D37A6037-C50A-45A5-A849-460F553851E1}" dt="2023-03-04T22:52:15.064" v="994" actId="26606"/>
          <ac:picMkLst>
            <pc:docMk/>
            <pc:sldMk cId="77241754" sldId="270"/>
            <ac:picMk id="11" creationId="{012FDCFE-9AD2-4D8A-8CBF-B3AA37EBF6DD}"/>
          </ac:picMkLst>
        </pc:picChg>
        <pc:picChg chg="add">
          <ac:chgData name="Brian Grahmann" userId="bc890918-ca8e-4558-872c-de0138c423af" providerId="ADAL" clId="{D37A6037-C50A-45A5-A849-460F553851E1}" dt="2023-03-04T22:52:15.064" v="994" actId="26606"/>
          <ac:picMkLst>
            <pc:docMk/>
            <pc:sldMk cId="77241754" sldId="270"/>
            <ac:picMk id="23" creationId="{25CED634-E2D0-4AB7-96DD-816C9B52C5CF}"/>
          </ac:picMkLst>
        </pc:picChg>
        <pc:cxnChg chg="add">
          <ac:chgData name="Brian Grahmann" userId="bc890918-ca8e-4558-872c-de0138c423af" providerId="ADAL" clId="{D37A6037-C50A-45A5-A849-460F553851E1}" dt="2023-03-04T22:52:15.064" v="994" actId="26606"/>
          <ac:cxnSpMkLst>
            <pc:docMk/>
            <pc:sldMk cId="77241754" sldId="270"/>
            <ac:cxnSpMk id="13" creationId="{FBD463FC-4CA8-4FF4-85A3-AF9F4B98D210}"/>
          </ac:cxnSpMkLst>
        </pc:cxnChg>
        <pc:cxnChg chg="add">
          <ac:chgData name="Brian Grahmann" userId="bc890918-ca8e-4558-872c-de0138c423af" providerId="ADAL" clId="{D37A6037-C50A-45A5-A849-460F553851E1}" dt="2023-03-04T22:52:15.064" v="994" actId="26606"/>
          <ac:cxnSpMkLst>
            <pc:docMk/>
            <pc:sldMk cId="77241754" sldId="270"/>
            <ac:cxnSpMk id="15" creationId="{BECF35C3-8B44-4F4B-BD25-4C01823DB22A}"/>
          </ac:cxnSpMkLst>
        </pc:cxnChg>
        <pc:cxnChg chg="add">
          <ac:chgData name="Brian Grahmann" userId="bc890918-ca8e-4558-872c-de0138c423af" providerId="ADAL" clId="{D37A6037-C50A-45A5-A849-460F553851E1}" dt="2023-03-04T22:52:15.064" v="994" actId="26606"/>
          <ac:cxnSpMkLst>
            <pc:docMk/>
            <pc:sldMk cId="77241754" sldId="270"/>
            <ac:cxnSpMk id="21" creationId="{FA6123F2-4B61-414F-A7E5-5B7828EACAE2}"/>
          </ac:cxnSpMkLst>
        </pc:cxnChg>
        <pc:cxnChg chg="add">
          <ac:chgData name="Brian Grahmann" userId="bc890918-ca8e-4558-872c-de0138c423af" providerId="ADAL" clId="{D37A6037-C50A-45A5-A849-460F553851E1}" dt="2023-03-04T22:52:15.064" v="994" actId="26606"/>
          <ac:cxnSpMkLst>
            <pc:docMk/>
            <pc:sldMk cId="77241754" sldId="270"/>
            <ac:cxnSpMk id="25" creationId="{FCDDCDFB-696D-4FDF-9B58-24F71B7C37BC}"/>
          </ac:cxnSpMkLst>
        </pc:cxnChg>
      </pc:sldChg>
      <pc:sldChg chg="addSp delSp modSp new mod setBg">
        <pc:chgData name="Brian Grahmann" userId="bc890918-ca8e-4558-872c-de0138c423af" providerId="ADAL" clId="{D37A6037-C50A-45A5-A849-460F553851E1}" dt="2023-03-08T21:58:19.918" v="1077" actId="1076"/>
        <pc:sldMkLst>
          <pc:docMk/>
          <pc:sldMk cId="2207209056" sldId="271"/>
        </pc:sldMkLst>
        <pc:spChg chg="mod">
          <ac:chgData name="Brian Grahmann" userId="bc890918-ca8e-4558-872c-de0138c423af" providerId="ADAL" clId="{D37A6037-C50A-45A5-A849-460F553851E1}" dt="2023-03-04T22:48:30.044" v="956" actId="26606"/>
          <ac:spMkLst>
            <pc:docMk/>
            <pc:sldMk cId="2207209056" sldId="271"/>
            <ac:spMk id="2" creationId="{D37CC78E-012B-2453-BAA7-0DD19093315A}"/>
          </ac:spMkLst>
        </pc:spChg>
        <pc:spChg chg="add mod">
          <ac:chgData name="Brian Grahmann" userId="bc890918-ca8e-4558-872c-de0138c423af" providerId="ADAL" clId="{D37A6037-C50A-45A5-A849-460F553851E1}" dt="2023-03-08T21:58:19.918" v="1077" actId="1076"/>
          <ac:spMkLst>
            <pc:docMk/>
            <pc:sldMk cId="2207209056" sldId="271"/>
            <ac:spMk id="3" creationId="{1C42E177-E281-40FB-E338-E10D3B020CD5}"/>
          </ac:spMkLst>
        </pc:spChg>
        <pc:spChg chg="del">
          <ac:chgData name="Brian Grahmann" userId="bc890918-ca8e-4558-872c-de0138c423af" providerId="ADAL" clId="{D37A6037-C50A-45A5-A849-460F553851E1}" dt="2023-03-04T22:23:04.772" v="386"/>
          <ac:spMkLst>
            <pc:docMk/>
            <pc:sldMk cId="2207209056" sldId="271"/>
            <ac:spMk id="3" creationId="{2673072E-3D48-B26A-5127-2885FF198858}"/>
          </ac:spMkLst>
        </pc:spChg>
        <pc:spChg chg="add mod">
          <ac:chgData name="Brian Grahmann" userId="bc890918-ca8e-4558-872c-de0138c423af" providerId="ADAL" clId="{D37A6037-C50A-45A5-A849-460F553851E1}" dt="2023-03-08T21:57:37.469" v="1076" actId="1076"/>
          <ac:spMkLst>
            <pc:docMk/>
            <pc:sldMk cId="2207209056" sldId="271"/>
            <ac:spMk id="6" creationId="{DE43498E-CE87-9813-0CC3-D9EA5C3C633B}"/>
          </ac:spMkLst>
        </pc:spChg>
        <pc:spChg chg="add">
          <ac:chgData name="Brian Grahmann" userId="bc890918-ca8e-4558-872c-de0138c423af" providerId="ADAL" clId="{D37A6037-C50A-45A5-A849-460F553851E1}" dt="2023-03-04T22:48:30.044" v="956" actId="26606"/>
          <ac:spMkLst>
            <pc:docMk/>
            <pc:sldMk cId="2207209056" sldId="271"/>
            <ac:spMk id="10" creationId="{EEA869E1-F851-4A52-92F5-77E592B76A5B}"/>
          </ac:spMkLst>
        </pc:spChg>
        <pc:spChg chg="add">
          <ac:chgData name="Brian Grahmann" userId="bc890918-ca8e-4558-872c-de0138c423af" providerId="ADAL" clId="{D37A6037-C50A-45A5-A849-460F553851E1}" dt="2023-03-04T22:48:30.044" v="956" actId="26606"/>
          <ac:spMkLst>
            <pc:docMk/>
            <pc:sldMk cId="2207209056" sldId="271"/>
            <ac:spMk id="18" creationId="{279E1FA4-890B-4B99-B1AD-AA4B78666B54}"/>
          </ac:spMkLst>
        </pc:spChg>
        <pc:spChg chg="add">
          <ac:chgData name="Brian Grahmann" userId="bc890918-ca8e-4558-872c-de0138c423af" providerId="ADAL" clId="{D37A6037-C50A-45A5-A849-460F553851E1}" dt="2023-03-04T22:48:30.044" v="956" actId="26606"/>
          <ac:spMkLst>
            <pc:docMk/>
            <pc:sldMk cId="2207209056" sldId="271"/>
            <ac:spMk id="20" creationId="{BBEE58B7-C53C-4E7B-A78E-2C44E3E05C59}"/>
          </ac:spMkLst>
        </pc:spChg>
        <pc:spChg chg="add">
          <ac:chgData name="Brian Grahmann" userId="bc890918-ca8e-4558-872c-de0138c423af" providerId="ADAL" clId="{D37A6037-C50A-45A5-A849-460F553851E1}" dt="2023-03-04T22:48:30.044" v="956" actId="26606"/>
          <ac:spMkLst>
            <pc:docMk/>
            <pc:sldMk cId="2207209056" sldId="271"/>
            <ac:spMk id="26" creationId="{29BCA0E2-0826-4688-8066-477F24371DDD}"/>
          </ac:spMkLst>
        </pc:spChg>
        <pc:grpChg chg="add">
          <ac:chgData name="Brian Grahmann" userId="bc890918-ca8e-4558-872c-de0138c423af" providerId="ADAL" clId="{D37A6037-C50A-45A5-A849-460F553851E1}" dt="2023-03-04T22:48:30.044" v="956" actId="26606"/>
          <ac:grpSpMkLst>
            <pc:docMk/>
            <pc:sldMk cId="2207209056" sldId="271"/>
            <ac:grpSpMk id="22" creationId="{B4BA1F0E-270C-4AB7-809E-DBD5AB89665E}"/>
          </ac:grpSpMkLst>
        </pc:grpChg>
        <pc:picChg chg="add mod ord">
          <ac:chgData name="Brian Grahmann" userId="bc890918-ca8e-4558-872c-de0138c423af" providerId="ADAL" clId="{D37A6037-C50A-45A5-A849-460F553851E1}" dt="2023-03-04T22:48:30.044" v="956" actId="26606"/>
          <ac:picMkLst>
            <pc:docMk/>
            <pc:sldMk cId="2207209056" sldId="271"/>
            <ac:picMk id="4" creationId="{D9B04972-B206-A102-757E-EB48D447D3B6}"/>
          </ac:picMkLst>
        </pc:picChg>
        <pc:picChg chg="add mod">
          <ac:chgData name="Brian Grahmann" userId="bc890918-ca8e-4558-872c-de0138c423af" providerId="ADAL" clId="{D37A6037-C50A-45A5-A849-460F553851E1}" dt="2023-03-04T22:48:30.044" v="956" actId="26606"/>
          <ac:picMkLst>
            <pc:docMk/>
            <pc:sldMk cId="2207209056" sldId="271"/>
            <ac:picMk id="5" creationId="{30144BCB-0316-F613-C65D-62DDA06DCCB0}"/>
          </ac:picMkLst>
        </pc:picChg>
        <pc:picChg chg="add">
          <ac:chgData name="Brian Grahmann" userId="bc890918-ca8e-4558-872c-de0138c423af" providerId="ADAL" clId="{D37A6037-C50A-45A5-A849-460F553851E1}" dt="2023-03-04T22:48:30.044" v="956" actId="26606"/>
          <ac:picMkLst>
            <pc:docMk/>
            <pc:sldMk cId="2207209056" sldId="271"/>
            <ac:picMk id="12" creationId="{B083AD55-8296-44BD-8E14-DD2DDBC351B0}"/>
          </ac:picMkLst>
        </pc:picChg>
        <pc:picChg chg="add">
          <ac:chgData name="Brian Grahmann" userId="bc890918-ca8e-4558-872c-de0138c423af" providerId="ADAL" clId="{D37A6037-C50A-45A5-A849-460F553851E1}" dt="2023-03-04T22:48:30.044" v="956" actId="26606"/>
          <ac:picMkLst>
            <pc:docMk/>
            <pc:sldMk cId="2207209056" sldId="271"/>
            <ac:picMk id="30" creationId="{6B708961-E777-4956-A983-78A4F532F460}"/>
          </ac:picMkLst>
        </pc:picChg>
        <pc:cxnChg chg="add">
          <ac:chgData name="Brian Grahmann" userId="bc890918-ca8e-4558-872c-de0138c423af" providerId="ADAL" clId="{D37A6037-C50A-45A5-A849-460F553851E1}" dt="2023-03-04T22:48:30.044" v="956" actId="26606"/>
          <ac:cxnSpMkLst>
            <pc:docMk/>
            <pc:sldMk cId="2207209056" sldId="271"/>
            <ac:cxnSpMk id="14" creationId="{2BF46B26-15FC-4C5A-94FA-AE9ED64B5C20}"/>
          </ac:cxnSpMkLst>
        </pc:cxnChg>
        <pc:cxnChg chg="add">
          <ac:chgData name="Brian Grahmann" userId="bc890918-ca8e-4558-872c-de0138c423af" providerId="ADAL" clId="{D37A6037-C50A-45A5-A849-460F553851E1}" dt="2023-03-04T22:48:30.044" v="956" actId="26606"/>
          <ac:cxnSpMkLst>
            <pc:docMk/>
            <pc:sldMk cId="2207209056" sldId="271"/>
            <ac:cxnSpMk id="16" creationId="{912F6065-5345-44BD-B66E-5487CCD7A9B9}"/>
          </ac:cxnSpMkLst>
        </pc:cxnChg>
        <pc:cxnChg chg="add">
          <ac:chgData name="Brian Grahmann" userId="bc890918-ca8e-4558-872c-de0138c423af" providerId="ADAL" clId="{D37A6037-C50A-45A5-A849-460F553851E1}" dt="2023-03-04T22:48:30.044" v="956" actId="26606"/>
          <ac:cxnSpMkLst>
            <pc:docMk/>
            <pc:sldMk cId="2207209056" sldId="271"/>
            <ac:cxnSpMk id="28" creationId="{4C3F4B1E-3EAB-415B-825A-464AAF1D7510}"/>
          </ac:cxnSpMkLst>
        </pc:cxnChg>
        <pc:cxnChg chg="add">
          <ac:chgData name="Brian Grahmann" userId="bc890918-ca8e-4558-872c-de0138c423af" providerId="ADAL" clId="{D37A6037-C50A-45A5-A849-460F553851E1}" dt="2023-03-04T22:48:30.044" v="956" actId="26606"/>
          <ac:cxnSpMkLst>
            <pc:docMk/>
            <pc:sldMk cId="2207209056" sldId="271"/>
            <ac:cxnSpMk id="32" creationId="{59D3B50E-372C-47D8-BC90-104318AD8B8F}"/>
          </ac:cxnSpMkLst>
        </pc:cxnChg>
      </pc:sldChg>
      <pc:sldChg chg="addSp delSp modSp new mod setBg">
        <pc:chgData name="Brian Grahmann" userId="bc890918-ca8e-4558-872c-de0138c423af" providerId="ADAL" clId="{D37A6037-C50A-45A5-A849-460F553851E1}" dt="2023-03-04T23:01:24.594" v="1029" actId="1076"/>
        <pc:sldMkLst>
          <pc:docMk/>
          <pc:sldMk cId="2995793428" sldId="272"/>
        </pc:sldMkLst>
        <pc:spChg chg="mod">
          <ac:chgData name="Brian Grahmann" userId="bc890918-ca8e-4558-872c-de0138c423af" providerId="ADAL" clId="{D37A6037-C50A-45A5-A849-460F553851E1}" dt="2023-03-04T22:51:34.924" v="989" actId="26606"/>
          <ac:spMkLst>
            <pc:docMk/>
            <pc:sldMk cId="2995793428" sldId="272"/>
            <ac:spMk id="2" creationId="{782DAC27-0840-343B-A192-77CBAEAAAE13}"/>
          </ac:spMkLst>
        </pc:spChg>
        <pc:spChg chg="del">
          <ac:chgData name="Brian Grahmann" userId="bc890918-ca8e-4558-872c-de0138c423af" providerId="ADAL" clId="{D37A6037-C50A-45A5-A849-460F553851E1}" dt="2023-03-04T22:25:37.711" v="478"/>
          <ac:spMkLst>
            <pc:docMk/>
            <pc:sldMk cId="2995793428" sldId="272"/>
            <ac:spMk id="3" creationId="{4A3326C2-D1F6-7A1B-9AB2-A863DA62DF08}"/>
          </ac:spMkLst>
        </pc:spChg>
        <pc:spChg chg="add">
          <ac:chgData name="Brian Grahmann" userId="bc890918-ca8e-4558-872c-de0138c423af" providerId="ADAL" clId="{D37A6037-C50A-45A5-A849-460F553851E1}" dt="2023-03-04T22:51:34.924" v="989" actId="26606"/>
          <ac:spMkLst>
            <pc:docMk/>
            <pc:sldMk cId="2995793428" sldId="272"/>
            <ac:spMk id="9" creationId="{0CABCAE3-64FC-4149-819F-2C1812824154}"/>
          </ac:spMkLst>
        </pc:spChg>
        <pc:spChg chg="add">
          <ac:chgData name="Brian Grahmann" userId="bc890918-ca8e-4558-872c-de0138c423af" providerId="ADAL" clId="{D37A6037-C50A-45A5-A849-460F553851E1}" dt="2023-03-04T22:51:34.924" v="989" actId="26606"/>
          <ac:spMkLst>
            <pc:docMk/>
            <pc:sldMk cId="2995793428" sldId="272"/>
            <ac:spMk id="17" creationId="{D0712110-0BC1-4B31-B3BB-63B44222E87F}"/>
          </ac:spMkLst>
        </pc:spChg>
        <pc:spChg chg="add">
          <ac:chgData name="Brian Grahmann" userId="bc890918-ca8e-4558-872c-de0138c423af" providerId="ADAL" clId="{D37A6037-C50A-45A5-A849-460F553851E1}" dt="2023-03-04T22:51:34.924" v="989" actId="26606"/>
          <ac:spMkLst>
            <pc:docMk/>
            <pc:sldMk cId="2995793428" sldId="272"/>
            <ac:spMk id="19" creationId="{4466B5F3-C053-4580-B04A-1EF949888280}"/>
          </ac:spMkLst>
        </pc:spChg>
        <pc:picChg chg="add mod ord modCrop">
          <ac:chgData name="Brian Grahmann" userId="bc890918-ca8e-4558-872c-de0138c423af" providerId="ADAL" clId="{D37A6037-C50A-45A5-A849-460F553851E1}" dt="2023-03-04T23:01:24.594" v="1029" actId="1076"/>
          <ac:picMkLst>
            <pc:docMk/>
            <pc:sldMk cId="2995793428" sldId="272"/>
            <ac:picMk id="4" creationId="{FD1622A7-FB49-E51C-61CD-CB88EDFC137F}"/>
          </ac:picMkLst>
        </pc:picChg>
        <pc:picChg chg="add">
          <ac:chgData name="Brian Grahmann" userId="bc890918-ca8e-4558-872c-de0138c423af" providerId="ADAL" clId="{D37A6037-C50A-45A5-A849-460F553851E1}" dt="2023-03-04T22:51:34.924" v="989" actId="26606"/>
          <ac:picMkLst>
            <pc:docMk/>
            <pc:sldMk cId="2995793428" sldId="272"/>
            <ac:picMk id="11" creationId="{012FDCFE-9AD2-4D8A-8CBF-B3AA37EBF6DD}"/>
          </ac:picMkLst>
        </pc:picChg>
        <pc:picChg chg="add">
          <ac:chgData name="Brian Grahmann" userId="bc890918-ca8e-4558-872c-de0138c423af" providerId="ADAL" clId="{D37A6037-C50A-45A5-A849-460F553851E1}" dt="2023-03-04T22:51:34.924" v="989" actId="26606"/>
          <ac:picMkLst>
            <pc:docMk/>
            <pc:sldMk cId="2995793428" sldId="272"/>
            <ac:picMk id="23" creationId="{25CED634-E2D0-4AB7-96DD-816C9B52C5CF}"/>
          </ac:picMkLst>
        </pc:picChg>
        <pc:cxnChg chg="add">
          <ac:chgData name="Brian Grahmann" userId="bc890918-ca8e-4558-872c-de0138c423af" providerId="ADAL" clId="{D37A6037-C50A-45A5-A849-460F553851E1}" dt="2023-03-04T22:51:34.924" v="989" actId="26606"/>
          <ac:cxnSpMkLst>
            <pc:docMk/>
            <pc:sldMk cId="2995793428" sldId="272"/>
            <ac:cxnSpMk id="13" creationId="{FBD463FC-4CA8-4FF4-85A3-AF9F4B98D210}"/>
          </ac:cxnSpMkLst>
        </pc:cxnChg>
        <pc:cxnChg chg="add">
          <ac:chgData name="Brian Grahmann" userId="bc890918-ca8e-4558-872c-de0138c423af" providerId="ADAL" clId="{D37A6037-C50A-45A5-A849-460F553851E1}" dt="2023-03-04T22:51:34.924" v="989" actId="26606"/>
          <ac:cxnSpMkLst>
            <pc:docMk/>
            <pc:sldMk cId="2995793428" sldId="272"/>
            <ac:cxnSpMk id="15" creationId="{BECF35C3-8B44-4F4B-BD25-4C01823DB22A}"/>
          </ac:cxnSpMkLst>
        </pc:cxnChg>
        <pc:cxnChg chg="add">
          <ac:chgData name="Brian Grahmann" userId="bc890918-ca8e-4558-872c-de0138c423af" providerId="ADAL" clId="{D37A6037-C50A-45A5-A849-460F553851E1}" dt="2023-03-04T22:51:34.924" v="989" actId="26606"/>
          <ac:cxnSpMkLst>
            <pc:docMk/>
            <pc:sldMk cId="2995793428" sldId="272"/>
            <ac:cxnSpMk id="21" creationId="{FA6123F2-4B61-414F-A7E5-5B7828EACAE2}"/>
          </ac:cxnSpMkLst>
        </pc:cxnChg>
        <pc:cxnChg chg="add">
          <ac:chgData name="Brian Grahmann" userId="bc890918-ca8e-4558-872c-de0138c423af" providerId="ADAL" clId="{D37A6037-C50A-45A5-A849-460F553851E1}" dt="2023-03-04T22:51:34.924" v="989" actId="26606"/>
          <ac:cxnSpMkLst>
            <pc:docMk/>
            <pc:sldMk cId="2995793428" sldId="272"/>
            <ac:cxnSpMk id="25" creationId="{FCDDCDFB-696D-4FDF-9B58-24F71B7C37BC}"/>
          </ac:cxnSpMkLst>
        </pc:cxnChg>
      </pc:sldChg>
      <pc:sldChg chg="addSp delSp modSp new mod setBg delDesignElem">
        <pc:chgData name="Brian Grahmann" userId="bc890918-ca8e-4558-872c-de0138c423af" providerId="ADAL" clId="{D37A6037-C50A-45A5-A849-460F553851E1}" dt="2023-03-04T22:52:05.888" v="993" actId="1076"/>
        <pc:sldMkLst>
          <pc:docMk/>
          <pc:sldMk cId="523288802" sldId="273"/>
        </pc:sldMkLst>
        <pc:spChg chg="mod">
          <ac:chgData name="Brian Grahmann" userId="bc890918-ca8e-4558-872c-de0138c423af" providerId="ADAL" clId="{D37A6037-C50A-45A5-A849-460F553851E1}" dt="2023-03-04T22:51:11.917" v="986"/>
          <ac:spMkLst>
            <pc:docMk/>
            <pc:sldMk cId="523288802" sldId="273"/>
            <ac:spMk id="2" creationId="{D686810A-DB8F-1ED2-0405-3EA913233671}"/>
          </ac:spMkLst>
        </pc:spChg>
        <pc:spChg chg="del mod">
          <ac:chgData name="Brian Grahmann" userId="bc890918-ca8e-4558-872c-de0138c423af" providerId="ADAL" clId="{D37A6037-C50A-45A5-A849-460F553851E1}" dt="2023-03-04T22:48:56.604" v="957" actId="26606"/>
          <ac:spMkLst>
            <pc:docMk/>
            <pc:sldMk cId="523288802" sldId="273"/>
            <ac:spMk id="3" creationId="{C313AAEF-E399-502A-1DBD-CF1E6DB28FA8}"/>
          </ac:spMkLst>
        </pc:spChg>
        <pc:spChg chg="add del mod">
          <ac:chgData name="Brian Grahmann" userId="bc890918-ca8e-4558-872c-de0138c423af" providerId="ADAL" clId="{D37A6037-C50A-45A5-A849-460F553851E1}" dt="2023-03-04T22:51:11.917" v="986"/>
          <ac:spMkLst>
            <pc:docMk/>
            <pc:sldMk cId="523288802" sldId="273"/>
            <ac:spMk id="5" creationId="{872EA2F0-83CD-8290-F2B6-585E02429853}"/>
          </ac:spMkLst>
        </pc:spChg>
        <pc:spChg chg="add del mod">
          <ac:chgData name="Brian Grahmann" userId="bc890918-ca8e-4558-872c-de0138c423af" providerId="ADAL" clId="{D37A6037-C50A-45A5-A849-460F553851E1}" dt="2023-03-04T22:51:11.917" v="986"/>
          <ac:spMkLst>
            <pc:docMk/>
            <pc:sldMk cId="523288802" sldId="273"/>
            <ac:spMk id="6" creationId="{A5D2C272-36FE-BB4D-2BFD-1AC9F32B06B1}"/>
          </ac:spMkLst>
        </pc:spChg>
        <pc:spChg chg="add del">
          <ac:chgData name="Brian Grahmann" userId="bc890918-ca8e-4558-872c-de0138c423af" providerId="ADAL" clId="{D37A6037-C50A-45A5-A849-460F553851E1}" dt="2023-03-04T22:49:40.509" v="969" actId="26606"/>
          <ac:spMkLst>
            <pc:docMk/>
            <pc:sldMk cId="523288802" sldId="273"/>
            <ac:spMk id="9" creationId="{0CABCAE3-64FC-4149-819F-2C1812824154}"/>
          </ac:spMkLst>
        </pc:spChg>
        <pc:spChg chg="add del">
          <ac:chgData name="Brian Grahmann" userId="bc890918-ca8e-4558-872c-de0138c423af" providerId="ADAL" clId="{D37A6037-C50A-45A5-A849-460F553851E1}" dt="2023-03-04T22:49:40.509" v="969" actId="26606"/>
          <ac:spMkLst>
            <pc:docMk/>
            <pc:sldMk cId="523288802" sldId="273"/>
            <ac:spMk id="17" creationId="{D0712110-0BC1-4B31-B3BB-63B44222E87F}"/>
          </ac:spMkLst>
        </pc:spChg>
        <pc:spChg chg="add del">
          <ac:chgData name="Brian Grahmann" userId="bc890918-ca8e-4558-872c-de0138c423af" providerId="ADAL" clId="{D37A6037-C50A-45A5-A849-460F553851E1}" dt="2023-03-04T22:49:40.509" v="969" actId="26606"/>
          <ac:spMkLst>
            <pc:docMk/>
            <pc:sldMk cId="523288802" sldId="273"/>
            <ac:spMk id="19" creationId="{4466B5F3-C053-4580-B04A-1EF949888280}"/>
          </ac:spMkLst>
        </pc:spChg>
        <pc:spChg chg="add del">
          <ac:chgData name="Brian Grahmann" userId="bc890918-ca8e-4558-872c-de0138c423af" providerId="ADAL" clId="{D37A6037-C50A-45A5-A849-460F553851E1}" dt="2023-03-04T22:49:33.688" v="964" actId="26606"/>
          <ac:spMkLst>
            <pc:docMk/>
            <pc:sldMk cId="523288802" sldId="273"/>
            <ac:spMk id="29" creationId="{69E0DBF3-D91B-FA12-5C5A-023A4E97E78A}"/>
          </ac:spMkLst>
        </pc:spChg>
        <pc:spChg chg="add del">
          <ac:chgData name="Brian Grahmann" userId="bc890918-ca8e-4558-872c-de0138c423af" providerId="ADAL" clId="{D37A6037-C50A-45A5-A849-460F553851E1}" dt="2023-03-04T22:49:36.221" v="966" actId="26606"/>
          <ac:spMkLst>
            <pc:docMk/>
            <pc:sldMk cId="523288802" sldId="273"/>
            <ac:spMk id="30" creationId="{0CABCAE3-64FC-4149-819F-2C1812824154}"/>
          </ac:spMkLst>
        </pc:spChg>
        <pc:spChg chg="add del">
          <ac:chgData name="Brian Grahmann" userId="bc890918-ca8e-4558-872c-de0138c423af" providerId="ADAL" clId="{D37A6037-C50A-45A5-A849-460F553851E1}" dt="2023-03-04T22:49:33.688" v="964" actId="26606"/>
          <ac:spMkLst>
            <pc:docMk/>
            <pc:sldMk cId="523288802" sldId="273"/>
            <ac:spMk id="32" creationId="{E8E51B09-2B9E-4D82-A5F8-29F85CBE206E}"/>
          </ac:spMkLst>
        </pc:spChg>
        <pc:spChg chg="add del">
          <ac:chgData name="Brian Grahmann" userId="bc890918-ca8e-4558-872c-de0138c423af" providerId="ADAL" clId="{D37A6037-C50A-45A5-A849-460F553851E1}" dt="2023-03-04T22:49:33.688" v="964" actId="26606"/>
          <ac:spMkLst>
            <pc:docMk/>
            <pc:sldMk cId="523288802" sldId="273"/>
            <ac:spMk id="34" creationId="{59240118-40F3-4A1C-85DC-4E58525CB6AD}"/>
          </ac:spMkLst>
        </pc:spChg>
        <pc:spChg chg="add del">
          <ac:chgData name="Brian Grahmann" userId="bc890918-ca8e-4558-872c-de0138c423af" providerId="ADAL" clId="{D37A6037-C50A-45A5-A849-460F553851E1}" dt="2023-03-04T22:49:36.221" v="966" actId="26606"/>
          <ac:spMkLst>
            <pc:docMk/>
            <pc:sldMk cId="523288802" sldId="273"/>
            <ac:spMk id="50" creationId="{8BC298DB-2D5C-40A1-9A78-6B4A12198A9B}"/>
          </ac:spMkLst>
        </pc:spChg>
        <pc:spChg chg="add del">
          <ac:chgData name="Brian Grahmann" userId="bc890918-ca8e-4558-872c-de0138c423af" providerId="ADAL" clId="{D37A6037-C50A-45A5-A849-460F553851E1}" dt="2023-03-04T22:49:36.221" v="966" actId="26606"/>
          <ac:spMkLst>
            <pc:docMk/>
            <pc:sldMk cId="523288802" sldId="273"/>
            <ac:spMk id="51" creationId="{35C2355B-7CE9-4192-9142-A41CA0A0C08B}"/>
          </ac:spMkLst>
        </pc:spChg>
        <pc:spChg chg="add del">
          <ac:chgData name="Brian Grahmann" userId="bc890918-ca8e-4558-872c-de0138c423af" providerId="ADAL" clId="{D37A6037-C50A-45A5-A849-460F553851E1}" dt="2023-03-04T22:49:40.457" v="968" actId="26606"/>
          <ac:spMkLst>
            <pc:docMk/>
            <pc:sldMk cId="523288802" sldId="273"/>
            <ac:spMk id="55" creationId="{5BB14454-D00C-4958-BB39-F5F9F3ACD499}"/>
          </ac:spMkLst>
        </pc:spChg>
        <pc:spChg chg="add del">
          <ac:chgData name="Brian Grahmann" userId="bc890918-ca8e-4558-872c-de0138c423af" providerId="ADAL" clId="{D37A6037-C50A-45A5-A849-460F553851E1}" dt="2023-03-04T22:49:40.457" v="968" actId="26606"/>
          <ac:spMkLst>
            <pc:docMk/>
            <pc:sldMk cId="523288802" sldId="273"/>
            <ac:spMk id="57" creationId="{A1084370-0E70-4003-9787-3490FCC20E13}"/>
          </ac:spMkLst>
        </pc:spChg>
        <pc:spChg chg="add del">
          <ac:chgData name="Brian Grahmann" userId="bc890918-ca8e-4558-872c-de0138c423af" providerId="ADAL" clId="{D37A6037-C50A-45A5-A849-460F553851E1}" dt="2023-03-04T22:49:40.457" v="968" actId="26606"/>
          <ac:spMkLst>
            <pc:docMk/>
            <pc:sldMk cId="523288802" sldId="273"/>
            <ac:spMk id="59" creationId="{1F6A7AB8-F796-C8E8-D140-F709A1271791}"/>
          </ac:spMkLst>
        </pc:spChg>
        <pc:spChg chg="add del">
          <ac:chgData name="Brian Grahmann" userId="bc890918-ca8e-4558-872c-de0138c423af" providerId="ADAL" clId="{D37A6037-C50A-45A5-A849-460F553851E1}" dt="2023-03-04T22:49:58.426" v="973" actId="26606"/>
          <ac:spMkLst>
            <pc:docMk/>
            <pc:sldMk cId="523288802" sldId="273"/>
            <ac:spMk id="63" creationId="{0CABCAE3-64FC-4149-819F-2C1812824154}"/>
          </ac:spMkLst>
        </pc:spChg>
        <pc:spChg chg="add del">
          <ac:chgData name="Brian Grahmann" userId="bc890918-ca8e-4558-872c-de0138c423af" providerId="ADAL" clId="{D37A6037-C50A-45A5-A849-460F553851E1}" dt="2023-03-04T22:49:58.426" v="973" actId="26606"/>
          <ac:spMkLst>
            <pc:docMk/>
            <pc:sldMk cId="523288802" sldId="273"/>
            <ac:spMk id="67" creationId="{10BE7D7E-0842-4F38-9557-0D617EE85D8D}"/>
          </ac:spMkLst>
        </pc:spChg>
        <pc:spChg chg="add del">
          <ac:chgData name="Brian Grahmann" userId="bc890918-ca8e-4558-872c-de0138c423af" providerId="ADAL" clId="{D37A6037-C50A-45A5-A849-460F553851E1}" dt="2023-03-04T22:49:58.426" v="973" actId="26606"/>
          <ac:spMkLst>
            <pc:docMk/>
            <pc:sldMk cId="523288802" sldId="273"/>
            <ac:spMk id="68" creationId="{6B32CE0E-5DF1-4910-9170-60FCDE09DA11}"/>
          </ac:spMkLst>
        </pc:spChg>
        <pc:spChg chg="add del">
          <ac:chgData name="Brian Grahmann" userId="bc890918-ca8e-4558-872c-de0138c423af" providerId="ADAL" clId="{D37A6037-C50A-45A5-A849-460F553851E1}" dt="2023-03-04T22:49:58.426" v="973" actId="26606"/>
          <ac:spMkLst>
            <pc:docMk/>
            <pc:sldMk cId="523288802" sldId="273"/>
            <ac:spMk id="71" creationId="{E262252E-3BC8-4D09-B5AC-AEC6296B96EE}"/>
          </ac:spMkLst>
        </pc:spChg>
        <pc:spChg chg="add del">
          <ac:chgData name="Brian Grahmann" userId="bc890918-ca8e-4558-872c-de0138c423af" providerId="ADAL" clId="{D37A6037-C50A-45A5-A849-460F553851E1}" dt="2023-03-04T22:49:58.390" v="972" actId="26606"/>
          <ac:spMkLst>
            <pc:docMk/>
            <pc:sldMk cId="523288802" sldId="273"/>
            <ac:spMk id="78" creationId="{DABD9E5C-7BC1-DE2D-23F0-CA806D2858D7}"/>
          </ac:spMkLst>
        </pc:spChg>
        <pc:spChg chg="add del">
          <ac:chgData name="Brian Grahmann" userId="bc890918-ca8e-4558-872c-de0138c423af" providerId="ADAL" clId="{D37A6037-C50A-45A5-A849-460F553851E1}" dt="2023-03-04T22:51:11.917" v="986"/>
          <ac:spMkLst>
            <pc:docMk/>
            <pc:sldMk cId="523288802" sldId="273"/>
            <ac:spMk id="79" creationId="{0CABCAE3-64FC-4149-819F-2C1812824154}"/>
          </ac:spMkLst>
        </pc:spChg>
        <pc:spChg chg="add del">
          <ac:chgData name="Brian Grahmann" userId="bc890918-ca8e-4558-872c-de0138c423af" providerId="ADAL" clId="{D37A6037-C50A-45A5-A849-460F553851E1}" dt="2023-03-04T22:49:58.390" v="972" actId="26606"/>
          <ac:spMkLst>
            <pc:docMk/>
            <pc:sldMk cId="523288802" sldId="273"/>
            <ac:spMk id="81" creationId="{021A4066-B261-49FE-952E-A0FE3EE75CD2}"/>
          </ac:spMkLst>
        </pc:spChg>
        <pc:spChg chg="add del">
          <ac:chgData name="Brian Grahmann" userId="bc890918-ca8e-4558-872c-de0138c423af" providerId="ADAL" clId="{D37A6037-C50A-45A5-A849-460F553851E1}" dt="2023-03-04T22:49:58.390" v="972" actId="26606"/>
          <ac:spMkLst>
            <pc:docMk/>
            <pc:sldMk cId="523288802" sldId="273"/>
            <ac:spMk id="85" creationId="{81958111-BC13-4D45-AB27-0C2C83F9BA64}"/>
          </ac:spMkLst>
        </pc:spChg>
        <pc:spChg chg="add del">
          <ac:chgData name="Brian Grahmann" userId="bc890918-ca8e-4558-872c-de0138c423af" providerId="ADAL" clId="{D37A6037-C50A-45A5-A849-460F553851E1}" dt="2023-03-04T22:51:11.917" v="986"/>
          <ac:spMkLst>
            <pc:docMk/>
            <pc:sldMk cId="523288802" sldId="273"/>
            <ac:spMk id="99" creationId="{8BC298DB-2D5C-40A1-9A78-6B4A12198A9B}"/>
          </ac:spMkLst>
        </pc:spChg>
        <pc:spChg chg="add del">
          <ac:chgData name="Brian Grahmann" userId="bc890918-ca8e-4558-872c-de0138c423af" providerId="ADAL" clId="{D37A6037-C50A-45A5-A849-460F553851E1}" dt="2023-03-04T22:51:11.917" v="986"/>
          <ac:spMkLst>
            <pc:docMk/>
            <pc:sldMk cId="523288802" sldId="273"/>
            <ac:spMk id="100" creationId="{35C2355B-7CE9-4192-9142-A41CA0A0C08B}"/>
          </ac:spMkLst>
        </pc:spChg>
        <pc:grpChg chg="add del">
          <ac:chgData name="Brian Grahmann" userId="bc890918-ca8e-4558-872c-de0138c423af" providerId="ADAL" clId="{D37A6037-C50A-45A5-A849-460F553851E1}" dt="2023-03-04T22:49:33.688" v="964" actId="26606"/>
          <ac:grpSpMkLst>
            <pc:docMk/>
            <pc:sldMk cId="523288802" sldId="273"/>
            <ac:grpSpMk id="36" creationId="{C269951F-7B8C-4336-BC68-9BA9843CEDA1}"/>
          </ac:grpSpMkLst>
        </pc:grpChg>
        <pc:grpChg chg="add del">
          <ac:chgData name="Brian Grahmann" userId="bc890918-ca8e-4558-872c-de0138c423af" providerId="ADAL" clId="{D37A6037-C50A-45A5-A849-460F553851E1}" dt="2023-03-04T22:49:40.457" v="968" actId="26606"/>
          <ac:grpSpMkLst>
            <pc:docMk/>
            <pc:sldMk cId="523288802" sldId="273"/>
            <ac:grpSpMk id="38" creationId="{2B7C66D2-22E8-4E8F-829B-050BFA7C86C5}"/>
          </ac:grpSpMkLst>
        </pc:grpChg>
        <pc:grpChg chg="add del">
          <ac:chgData name="Brian Grahmann" userId="bc890918-ca8e-4558-872c-de0138c423af" providerId="ADAL" clId="{D37A6037-C50A-45A5-A849-460F553851E1}" dt="2023-03-04T22:49:58.426" v="973" actId="26606"/>
          <ac:grpSpMkLst>
            <pc:docMk/>
            <pc:sldMk cId="523288802" sldId="273"/>
            <ac:grpSpMk id="69" creationId="{2D48BE64-6C02-4E42-BDA9-6B8B59C4C21B}"/>
          </ac:grpSpMkLst>
        </pc:grpChg>
        <pc:grpChg chg="add del">
          <ac:chgData name="Brian Grahmann" userId="bc890918-ca8e-4558-872c-de0138c423af" providerId="ADAL" clId="{D37A6037-C50A-45A5-A849-460F553851E1}" dt="2023-03-04T22:49:58.390" v="972" actId="26606"/>
          <ac:grpSpMkLst>
            <pc:docMk/>
            <pc:sldMk cId="523288802" sldId="273"/>
            <ac:grpSpMk id="87" creationId="{82188758-E18A-4CE5-9D03-F4BF5D887C3F}"/>
          </ac:grpSpMkLst>
        </pc:grpChg>
        <pc:picChg chg="add mod ord">
          <ac:chgData name="Brian Grahmann" userId="bc890918-ca8e-4558-872c-de0138c423af" providerId="ADAL" clId="{D37A6037-C50A-45A5-A849-460F553851E1}" dt="2023-03-04T22:52:05.888" v="993" actId="1076"/>
          <ac:picMkLst>
            <pc:docMk/>
            <pc:sldMk cId="523288802" sldId="273"/>
            <ac:picMk id="4" creationId="{D3C25870-AD6D-0789-3937-31F3EF3E8910}"/>
          </ac:picMkLst>
        </pc:picChg>
        <pc:picChg chg="add del">
          <ac:chgData name="Brian Grahmann" userId="bc890918-ca8e-4558-872c-de0138c423af" providerId="ADAL" clId="{D37A6037-C50A-45A5-A849-460F553851E1}" dt="2023-03-04T22:49:40.509" v="969" actId="26606"/>
          <ac:picMkLst>
            <pc:docMk/>
            <pc:sldMk cId="523288802" sldId="273"/>
            <ac:picMk id="11" creationId="{012FDCFE-9AD2-4D8A-8CBF-B3AA37EBF6DD}"/>
          </ac:picMkLst>
        </pc:picChg>
        <pc:picChg chg="add del">
          <ac:chgData name="Brian Grahmann" userId="bc890918-ca8e-4558-872c-de0138c423af" providerId="ADAL" clId="{D37A6037-C50A-45A5-A849-460F553851E1}" dt="2023-03-04T22:49:40.509" v="969" actId="26606"/>
          <ac:picMkLst>
            <pc:docMk/>
            <pc:sldMk cId="523288802" sldId="273"/>
            <ac:picMk id="23" creationId="{25CED634-E2D0-4AB7-96DD-816C9B52C5CF}"/>
          </ac:picMkLst>
        </pc:picChg>
        <pc:picChg chg="add del">
          <ac:chgData name="Brian Grahmann" userId="bc890918-ca8e-4558-872c-de0138c423af" providerId="ADAL" clId="{D37A6037-C50A-45A5-A849-460F553851E1}" dt="2023-03-04T22:49:33.688" v="964" actId="26606"/>
          <ac:picMkLst>
            <pc:docMk/>
            <pc:sldMk cId="523288802" sldId="273"/>
            <ac:picMk id="42" creationId="{DD8AF6BD-5D32-4F8F-98B6-05F8A4390CB7}"/>
          </ac:picMkLst>
        </pc:picChg>
        <pc:picChg chg="add del">
          <ac:chgData name="Brian Grahmann" userId="bc890918-ca8e-4558-872c-de0138c423af" providerId="ADAL" clId="{D37A6037-C50A-45A5-A849-460F553851E1}" dt="2023-03-04T22:49:36.221" v="966" actId="26606"/>
          <ac:picMkLst>
            <pc:docMk/>
            <pc:sldMk cId="523288802" sldId="273"/>
            <ac:picMk id="47" creationId="{012FDCFE-9AD2-4D8A-8CBF-B3AA37EBF6DD}"/>
          </ac:picMkLst>
        </pc:picChg>
        <pc:picChg chg="add del">
          <ac:chgData name="Brian Grahmann" userId="bc890918-ca8e-4558-872c-de0138c423af" providerId="ADAL" clId="{D37A6037-C50A-45A5-A849-460F553851E1}" dt="2023-03-04T22:49:36.221" v="966" actId="26606"/>
          <ac:picMkLst>
            <pc:docMk/>
            <pc:sldMk cId="523288802" sldId="273"/>
            <ac:picMk id="53" creationId="{45CE2E7C-6AA3-4710-825D-4CDDF788C7BC}"/>
          </ac:picMkLst>
        </pc:picChg>
        <pc:picChg chg="add del">
          <ac:chgData name="Brian Grahmann" userId="bc890918-ca8e-4558-872c-de0138c423af" providerId="ADAL" clId="{D37A6037-C50A-45A5-A849-460F553851E1}" dt="2023-03-04T22:49:40.457" v="968" actId="26606"/>
          <ac:picMkLst>
            <pc:docMk/>
            <pc:sldMk cId="523288802" sldId="273"/>
            <ac:picMk id="60" creationId="{3635D2BC-4EDA-4A3E-83BF-035608099BD5}"/>
          </ac:picMkLst>
        </pc:picChg>
        <pc:picChg chg="add del">
          <ac:chgData name="Brian Grahmann" userId="bc890918-ca8e-4558-872c-de0138c423af" providerId="ADAL" clId="{D37A6037-C50A-45A5-A849-460F553851E1}" dt="2023-03-04T22:49:58.426" v="973" actId="26606"/>
          <ac:picMkLst>
            <pc:docMk/>
            <pc:sldMk cId="523288802" sldId="273"/>
            <ac:picMk id="64" creationId="{012FDCFE-9AD2-4D8A-8CBF-B3AA37EBF6DD}"/>
          </ac:picMkLst>
        </pc:picChg>
        <pc:picChg chg="add del">
          <ac:chgData name="Brian Grahmann" userId="bc890918-ca8e-4558-872c-de0138c423af" providerId="ADAL" clId="{D37A6037-C50A-45A5-A849-460F553851E1}" dt="2023-03-04T22:49:58.426" v="973" actId="26606"/>
          <ac:picMkLst>
            <pc:docMk/>
            <pc:sldMk cId="523288802" sldId="273"/>
            <ac:picMk id="73" creationId="{1CD736FD-103D-4A07-94DB-2E05C99C054B}"/>
          </ac:picMkLst>
        </pc:picChg>
        <pc:picChg chg="add del">
          <ac:chgData name="Brian Grahmann" userId="bc890918-ca8e-4558-872c-de0138c423af" providerId="ADAL" clId="{D37A6037-C50A-45A5-A849-460F553851E1}" dt="2023-03-04T22:49:58.390" v="972" actId="26606"/>
          <ac:picMkLst>
            <pc:docMk/>
            <pc:sldMk cId="523288802" sldId="273"/>
            <ac:picMk id="91" creationId="{D42F4933-2ECF-4EE5-BCE4-F19E3CA609FE}"/>
          </ac:picMkLst>
        </pc:picChg>
        <pc:picChg chg="add del">
          <ac:chgData name="Brian Grahmann" userId="bc890918-ca8e-4558-872c-de0138c423af" providerId="ADAL" clId="{D37A6037-C50A-45A5-A849-460F553851E1}" dt="2023-03-04T22:51:11.917" v="986"/>
          <ac:picMkLst>
            <pc:docMk/>
            <pc:sldMk cId="523288802" sldId="273"/>
            <ac:picMk id="96" creationId="{012FDCFE-9AD2-4D8A-8CBF-B3AA37EBF6DD}"/>
          </ac:picMkLst>
        </pc:picChg>
        <pc:picChg chg="add del">
          <ac:chgData name="Brian Grahmann" userId="bc890918-ca8e-4558-872c-de0138c423af" providerId="ADAL" clId="{D37A6037-C50A-45A5-A849-460F553851E1}" dt="2023-03-04T22:51:11.917" v="986"/>
          <ac:picMkLst>
            <pc:docMk/>
            <pc:sldMk cId="523288802" sldId="273"/>
            <ac:picMk id="102" creationId="{45CE2E7C-6AA3-4710-825D-4CDDF788C7BC}"/>
          </ac:picMkLst>
        </pc:picChg>
        <pc:cxnChg chg="add del">
          <ac:chgData name="Brian Grahmann" userId="bc890918-ca8e-4558-872c-de0138c423af" providerId="ADAL" clId="{D37A6037-C50A-45A5-A849-460F553851E1}" dt="2023-03-04T22:49:40.509" v="969" actId="26606"/>
          <ac:cxnSpMkLst>
            <pc:docMk/>
            <pc:sldMk cId="523288802" sldId="273"/>
            <ac:cxnSpMk id="13" creationId="{FBD463FC-4CA8-4FF4-85A3-AF9F4B98D210}"/>
          </ac:cxnSpMkLst>
        </pc:cxnChg>
        <pc:cxnChg chg="add del">
          <ac:chgData name="Brian Grahmann" userId="bc890918-ca8e-4558-872c-de0138c423af" providerId="ADAL" clId="{D37A6037-C50A-45A5-A849-460F553851E1}" dt="2023-03-04T22:49:40.509" v="969" actId="26606"/>
          <ac:cxnSpMkLst>
            <pc:docMk/>
            <pc:sldMk cId="523288802" sldId="273"/>
            <ac:cxnSpMk id="15" creationId="{BECF35C3-8B44-4F4B-BD25-4C01823DB22A}"/>
          </ac:cxnSpMkLst>
        </pc:cxnChg>
        <pc:cxnChg chg="add del">
          <ac:chgData name="Brian Grahmann" userId="bc890918-ca8e-4558-872c-de0138c423af" providerId="ADAL" clId="{D37A6037-C50A-45A5-A849-460F553851E1}" dt="2023-03-04T22:49:40.509" v="969" actId="26606"/>
          <ac:cxnSpMkLst>
            <pc:docMk/>
            <pc:sldMk cId="523288802" sldId="273"/>
            <ac:cxnSpMk id="21" creationId="{FA6123F2-4B61-414F-A7E5-5B7828EACAE2}"/>
          </ac:cxnSpMkLst>
        </pc:cxnChg>
        <pc:cxnChg chg="add del">
          <ac:chgData name="Brian Grahmann" userId="bc890918-ca8e-4558-872c-de0138c423af" providerId="ADAL" clId="{D37A6037-C50A-45A5-A849-460F553851E1}" dt="2023-03-04T22:49:40.509" v="969" actId="26606"/>
          <ac:cxnSpMkLst>
            <pc:docMk/>
            <pc:sldMk cId="523288802" sldId="273"/>
            <ac:cxnSpMk id="25" creationId="{FCDDCDFB-696D-4FDF-9B58-24F71B7C37BC}"/>
          </ac:cxnSpMkLst>
        </pc:cxnChg>
        <pc:cxnChg chg="add del">
          <ac:chgData name="Brian Grahmann" userId="bc890918-ca8e-4558-872c-de0138c423af" providerId="ADAL" clId="{D37A6037-C50A-45A5-A849-460F553851E1}" dt="2023-03-04T22:49:33.688" v="964" actId="26606"/>
          <ac:cxnSpMkLst>
            <pc:docMk/>
            <pc:sldMk cId="523288802" sldId="273"/>
            <ac:cxnSpMk id="40" creationId="{A9087EE4-E285-4C8E-AC5F-CAE7D1FDE365}"/>
          </ac:cxnSpMkLst>
        </pc:cxnChg>
        <pc:cxnChg chg="add del">
          <ac:chgData name="Brian Grahmann" userId="bc890918-ca8e-4558-872c-de0138c423af" providerId="ADAL" clId="{D37A6037-C50A-45A5-A849-460F553851E1}" dt="2023-03-04T22:49:33.688" v="964" actId="26606"/>
          <ac:cxnSpMkLst>
            <pc:docMk/>
            <pc:sldMk cId="523288802" sldId="273"/>
            <ac:cxnSpMk id="44" creationId="{B47013E4-D33D-425E-B32E-DE7D5CB5F302}"/>
          </ac:cxnSpMkLst>
        </pc:cxnChg>
        <pc:cxnChg chg="add del">
          <ac:chgData name="Brian Grahmann" userId="bc890918-ca8e-4558-872c-de0138c423af" providerId="ADAL" clId="{D37A6037-C50A-45A5-A849-460F553851E1}" dt="2023-03-04T22:49:36.221" v="966" actId="26606"/>
          <ac:cxnSpMkLst>
            <pc:docMk/>
            <pc:sldMk cId="523288802" sldId="273"/>
            <ac:cxnSpMk id="46" creationId="{3256C6C3-0EDC-4651-AB37-9F26CFAA6C86}"/>
          </ac:cxnSpMkLst>
        </pc:cxnChg>
        <pc:cxnChg chg="add del">
          <ac:chgData name="Brian Grahmann" userId="bc890918-ca8e-4558-872c-de0138c423af" providerId="ADAL" clId="{D37A6037-C50A-45A5-A849-460F553851E1}" dt="2023-03-04T22:49:36.221" v="966" actId="26606"/>
          <ac:cxnSpMkLst>
            <pc:docMk/>
            <pc:sldMk cId="523288802" sldId="273"/>
            <ac:cxnSpMk id="48" creationId="{FBD463FC-4CA8-4FF4-85A3-AF9F4B98D210}"/>
          </ac:cxnSpMkLst>
        </pc:cxnChg>
        <pc:cxnChg chg="add del">
          <ac:chgData name="Brian Grahmann" userId="bc890918-ca8e-4558-872c-de0138c423af" providerId="ADAL" clId="{D37A6037-C50A-45A5-A849-460F553851E1}" dt="2023-03-04T22:49:36.221" v="966" actId="26606"/>
          <ac:cxnSpMkLst>
            <pc:docMk/>
            <pc:sldMk cId="523288802" sldId="273"/>
            <ac:cxnSpMk id="49" creationId="{BECF35C3-8B44-4F4B-BD25-4C01823DB22A}"/>
          </ac:cxnSpMkLst>
        </pc:cxnChg>
        <pc:cxnChg chg="add del">
          <ac:chgData name="Brian Grahmann" userId="bc890918-ca8e-4558-872c-de0138c423af" providerId="ADAL" clId="{D37A6037-C50A-45A5-A849-460F553851E1}" dt="2023-03-04T22:49:36.221" v="966" actId="26606"/>
          <ac:cxnSpMkLst>
            <pc:docMk/>
            <pc:sldMk cId="523288802" sldId="273"/>
            <ac:cxnSpMk id="52" creationId="{06D05ED8-39E4-42F8-92CB-704C2BD0D215}"/>
          </ac:cxnSpMkLst>
        </pc:cxnChg>
        <pc:cxnChg chg="add del">
          <ac:chgData name="Brian Grahmann" userId="bc890918-ca8e-4558-872c-de0138c423af" providerId="ADAL" clId="{D37A6037-C50A-45A5-A849-460F553851E1}" dt="2023-03-04T22:49:40.457" v="968" actId="26606"/>
          <ac:cxnSpMkLst>
            <pc:docMk/>
            <pc:sldMk cId="523288802" sldId="273"/>
            <ac:cxnSpMk id="56" creationId="{28A657A7-C4E5-425B-98FA-BB817FF7BFB0}"/>
          </ac:cxnSpMkLst>
        </pc:cxnChg>
        <pc:cxnChg chg="add del">
          <ac:chgData name="Brian Grahmann" userId="bc890918-ca8e-4558-872c-de0138c423af" providerId="ADAL" clId="{D37A6037-C50A-45A5-A849-460F553851E1}" dt="2023-03-04T22:49:40.457" v="968" actId="26606"/>
          <ac:cxnSpMkLst>
            <pc:docMk/>
            <pc:sldMk cId="523288802" sldId="273"/>
            <ac:cxnSpMk id="61" creationId="{A3C86EB9-7FA9-42F7-B348-A7FD17436A94}"/>
          </ac:cxnSpMkLst>
        </pc:cxnChg>
        <pc:cxnChg chg="add del">
          <ac:chgData name="Brian Grahmann" userId="bc890918-ca8e-4558-872c-de0138c423af" providerId="ADAL" clId="{D37A6037-C50A-45A5-A849-460F553851E1}" dt="2023-03-04T22:49:58.426" v="973" actId="26606"/>
          <ac:cxnSpMkLst>
            <pc:docMk/>
            <pc:sldMk cId="523288802" sldId="273"/>
            <ac:cxnSpMk id="65" creationId="{FBD463FC-4CA8-4FF4-85A3-AF9F4B98D210}"/>
          </ac:cxnSpMkLst>
        </pc:cxnChg>
        <pc:cxnChg chg="add del">
          <ac:chgData name="Brian Grahmann" userId="bc890918-ca8e-4558-872c-de0138c423af" providerId="ADAL" clId="{D37A6037-C50A-45A5-A849-460F553851E1}" dt="2023-03-04T22:49:58.426" v="973" actId="26606"/>
          <ac:cxnSpMkLst>
            <pc:docMk/>
            <pc:sldMk cId="523288802" sldId="273"/>
            <ac:cxnSpMk id="66" creationId="{BECF35C3-8B44-4F4B-BD25-4C01823DB22A}"/>
          </ac:cxnSpMkLst>
        </pc:cxnChg>
        <pc:cxnChg chg="add del">
          <ac:chgData name="Brian Grahmann" userId="bc890918-ca8e-4558-872c-de0138c423af" providerId="ADAL" clId="{D37A6037-C50A-45A5-A849-460F553851E1}" dt="2023-03-04T22:49:58.426" v="973" actId="26606"/>
          <ac:cxnSpMkLst>
            <pc:docMk/>
            <pc:sldMk cId="523288802" sldId="273"/>
            <ac:cxnSpMk id="72" creationId="{DB5CBE9D-E580-4E12-A631-39FF36782F12}"/>
          </ac:cxnSpMkLst>
        </pc:cxnChg>
        <pc:cxnChg chg="add del">
          <ac:chgData name="Brian Grahmann" userId="bc890918-ca8e-4558-872c-de0138c423af" providerId="ADAL" clId="{D37A6037-C50A-45A5-A849-460F553851E1}" dt="2023-03-04T22:49:58.426" v="973" actId="26606"/>
          <ac:cxnSpMkLst>
            <pc:docMk/>
            <pc:sldMk cId="523288802" sldId="273"/>
            <ac:cxnSpMk id="74" creationId="{774EB30B-2659-4978-B415-0296628B2C29}"/>
          </ac:cxnSpMkLst>
        </pc:cxnChg>
        <pc:cxnChg chg="add del">
          <ac:chgData name="Brian Grahmann" userId="bc890918-ca8e-4558-872c-de0138c423af" providerId="ADAL" clId="{D37A6037-C50A-45A5-A849-460F553851E1}" dt="2023-03-04T22:49:58.390" v="972" actId="26606"/>
          <ac:cxnSpMkLst>
            <pc:docMk/>
            <pc:sldMk cId="523288802" sldId="273"/>
            <ac:cxnSpMk id="83" creationId="{381B4579-E2EA-4BD7-94FF-0A0BEE135C6B}"/>
          </ac:cxnSpMkLst>
        </pc:cxnChg>
        <pc:cxnChg chg="add del">
          <ac:chgData name="Brian Grahmann" userId="bc890918-ca8e-4558-872c-de0138c423af" providerId="ADAL" clId="{D37A6037-C50A-45A5-A849-460F553851E1}" dt="2023-03-04T22:49:58.390" v="972" actId="26606"/>
          <ac:cxnSpMkLst>
            <pc:docMk/>
            <pc:sldMk cId="523288802" sldId="273"/>
            <ac:cxnSpMk id="93" creationId="{C6FAC23C-014D-4AC5-AD1B-36F7D0E7EF32}"/>
          </ac:cxnSpMkLst>
        </pc:cxnChg>
        <pc:cxnChg chg="add del">
          <ac:chgData name="Brian Grahmann" userId="bc890918-ca8e-4558-872c-de0138c423af" providerId="ADAL" clId="{D37A6037-C50A-45A5-A849-460F553851E1}" dt="2023-03-04T22:51:11.917" v="986"/>
          <ac:cxnSpMkLst>
            <pc:docMk/>
            <pc:sldMk cId="523288802" sldId="273"/>
            <ac:cxnSpMk id="95" creationId="{3256C6C3-0EDC-4651-AB37-9F26CFAA6C86}"/>
          </ac:cxnSpMkLst>
        </pc:cxnChg>
        <pc:cxnChg chg="add del">
          <ac:chgData name="Brian Grahmann" userId="bc890918-ca8e-4558-872c-de0138c423af" providerId="ADAL" clId="{D37A6037-C50A-45A5-A849-460F553851E1}" dt="2023-03-04T22:51:11.917" v="986"/>
          <ac:cxnSpMkLst>
            <pc:docMk/>
            <pc:sldMk cId="523288802" sldId="273"/>
            <ac:cxnSpMk id="97" creationId="{FBD463FC-4CA8-4FF4-85A3-AF9F4B98D210}"/>
          </ac:cxnSpMkLst>
        </pc:cxnChg>
        <pc:cxnChg chg="add del">
          <ac:chgData name="Brian Grahmann" userId="bc890918-ca8e-4558-872c-de0138c423af" providerId="ADAL" clId="{D37A6037-C50A-45A5-A849-460F553851E1}" dt="2023-03-04T22:51:11.917" v="986"/>
          <ac:cxnSpMkLst>
            <pc:docMk/>
            <pc:sldMk cId="523288802" sldId="273"/>
            <ac:cxnSpMk id="98" creationId="{BECF35C3-8B44-4F4B-BD25-4C01823DB22A}"/>
          </ac:cxnSpMkLst>
        </pc:cxnChg>
        <pc:cxnChg chg="add del">
          <ac:chgData name="Brian Grahmann" userId="bc890918-ca8e-4558-872c-de0138c423af" providerId="ADAL" clId="{D37A6037-C50A-45A5-A849-460F553851E1}" dt="2023-03-04T22:51:11.917" v="986"/>
          <ac:cxnSpMkLst>
            <pc:docMk/>
            <pc:sldMk cId="523288802" sldId="273"/>
            <ac:cxnSpMk id="101" creationId="{06D05ED8-39E4-42F8-92CB-704C2BD0D215}"/>
          </ac:cxnSpMkLst>
        </pc:cxnChg>
      </pc:sldChg>
      <pc:sldChg chg="addSp delSp modSp new mod setBg">
        <pc:chgData name="Brian Grahmann" userId="bc890918-ca8e-4558-872c-de0138c423af" providerId="ADAL" clId="{D37A6037-C50A-45A5-A849-460F553851E1}" dt="2023-03-04T22:45:03.923" v="931" actId="20577"/>
        <pc:sldMkLst>
          <pc:docMk/>
          <pc:sldMk cId="3313974990" sldId="274"/>
        </pc:sldMkLst>
        <pc:spChg chg="mod ord">
          <ac:chgData name="Brian Grahmann" userId="bc890918-ca8e-4558-872c-de0138c423af" providerId="ADAL" clId="{D37A6037-C50A-45A5-A849-460F553851E1}" dt="2023-03-04T22:43:12.346" v="630" actId="26606"/>
          <ac:spMkLst>
            <pc:docMk/>
            <pc:sldMk cId="3313974990" sldId="274"/>
            <ac:spMk id="2" creationId="{645FE29D-4C9B-DE90-D75E-BF32147E5271}"/>
          </ac:spMkLst>
        </pc:spChg>
        <pc:spChg chg="del">
          <ac:chgData name="Brian Grahmann" userId="bc890918-ca8e-4558-872c-de0138c423af" providerId="ADAL" clId="{D37A6037-C50A-45A5-A849-460F553851E1}" dt="2023-03-04T22:26:26.130" v="508"/>
          <ac:spMkLst>
            <pc:docMk/>
            <pc:sldMk cId="3313974990" sldId="274"/>
            <ac:spMk id="3" creationId="{89929727-DA91-5617-52C3-A1BDD5C9888C}"/>
          </ac:spMkLst>
        </pc:spChg>
        <pc:spChg chg="add del mod">
          <ac:chgData name="Brian Grahmann" userId="bc890918-ca8e-4558-872c-de0138c423af" providerId="ADAL" clId="{D37A6037-C50A-45A5-A849-460F553851E1}" dt="2023-03-04T22:27:38.854" v="512"/>
          <ac:spMkLst>
            <pc:docMk/>
            <pc:sldMk cId="3313974990" sldId="274"/>
            <ac:spMk id="6" creationId="{E4D20540-7ECF-2213-CEF6-92C5221C511F}"/>
          </ac:spMkLst>
        </pc:spChg>
        <pc:spChg chg="add del">
          <ac:chgData name="Brian Grahmann" userId="bc890918-ca8e-4558-872c-de0138c423af" providerId="ADAL" clId="{D37A6037-C50A-45A5-A849-460F553851E1}" dt="2023-03-04T22:43:04.249" v="623" actId="26606"/>
          <ac:spMkLst>
            <pc:docMk/>
            <pc:sldMk cId="3313974990" sldId="274"/>
            <ac:spMk id="11" creationId="{AD7078C4-8437-45D4-3801-E2800C0673CE}"/>
          </ac:spMkLst>
        </pc:spChg>
        <pc:spChg chg="add del">
          <ac:chgData name="Brian Grahmann" userId="bc890918-ca8e-4558-872c-de0138c423af" providerId="ADAL" clId="{D37A6037-C50A-45A5-A849-460F553851E1}" dt="2023-03-04T22:43:02.180" v="621" actId="26606"/>
          <ac:spMkLst>
            <pc:docMk/>
            <pc:sldMk cId="3313974990" sldId="274"/>
            <ac:spMk id="12" creationId="{C63C853E-3842-4594-86A9-051FFAF4D343}"/>
          </ac:spMkLst>
        </pc:spChg>
        <pc:spChg chg="add del">
          <ac:chgData name="Brian Grahmann" userId="bc890918-ca8e-4558-872c-de0138c423af" providerId="ADAL" clId="{D37A6037-C50A-45A5-A849-460F553851E1}" dt="2023-03-04T22:43:02.180" v="621" actId="26606"/>
          <ac:spMkLst>
            <pc:docMk/>
            <pc:sldMk cId="3313974990" sldId="274"/>
            <ac:spMk id="20" creationId="{2E67E8BF-E4B2-4098-9FB3-9E400BD86935}"/>
          </ac:spMkLst>
        </pc:spChg>
        <pc:spChg chg="add del">
          <ac:chgData name="Brian Grahmann" userId="bc890918-ca8e-4558-872c-de0138c423af" providerId="ADAL" clId="{D37A6037-C50A-45A5-A849-460F553851E1}" dt="2023-03-04T22:43:05.509" v="625" actId="26606"/>
          <ac:spMkLst>
            <pc:docMk/>
            <pc:sldMk cId="3313974990" sldId="274"/>
            <ac:spMk id="27" creationId="{45C76AC0-BB6B-419E-A327-AFA29750080A}"/>
          </ac:spMkLst>
        </pc:spChg>
        <pc:spChg chg="add del">
          <ac:chgData name="Brian Grahmann" userId="bc890918-ca8e-4558-872c-de0138c423af" providerId="ADAL" clId="{D37A6037-C50A-45A5-A849-460F553851E1}" dt="2023-03-04T22:43:05.509" v="625" actId="26606"/>
          <ac:spMkLst>
            <pc:docMk/>
            <pc:sldMk cId="3313974990" sldId="274"/>
            <ac:spMk id="29" creationId="{8B0E4246-09B8-46D7-A0D2-4D264863AD39}"/>
          </ac:spMkLst>
        </pc:spChg>
        <pc:spChg chg="add del">
          <ac:chgData name="Brian Grahmann" userId="bc890918-ca8e-4558-872c-de0138c423af" providerId="ADAL" clId="{D37A6037-C50A-45A5-A849-460F553851E1}" dt="2023-03-04T22:43:05.509" v="625" actId="26606"/>
          <ac:spMkLst>
            <pc:docMk/>
            <pc:sldMk cId="3313974990" sldId="274"/>
            <ac:spMk id="30" creationId="{23B8A0DE-C087-0AA9-BE3C-C878B3E80BAB}"/>
          </ac:spMkLst>
        </pc:spChg>
        <pc:spChg chg="add del">
          <ac:chgData name="Brian Grahmann" userId="bc890918-ca8e-4558-872c-de0138c423af" providerId="ADAL" clId="{D37A6037-C50A-45A5-A849-460F553851E1}" dt="2023-03-04T22:43:10.338" v="627" actId="26606"/>
          <ac:spMkLst>
            <pc:docMk/>
            <pc:sldMk cId="3313974990" sldId="274"/>
            <ac:spMk id="34" creationId="{69B6EF2B-952A-6937-F23B-EA9EAFBE1D7E}"/>
          </ac:spMkLst>
        </pc:spChg>
        <pc:spChg chg="add del">
          <ac:chgData name="Brian Grahmann" userId="bc890918-ca8e-4558-872c-de0138c423af" providerId="ADAL" clId="{D37A6037-C50A-45A5-A849-460F553851E1}" dt="2023-03-04T22:43:12.317" v="629" actId="26606"/>
          <ac:spMkLst>
            <pc:docMk/>
            <pc:sldMk cId="3313974990" sldId="274"/>
            <ac:spMk id="36" creationId="{0CABCAE3-64FC-4149-819F-2C1812824154}"/>
          </ac:spMkLst>
        </pc:spChg>
        <pc:spChg chg="add del">
          <ac:chgData name="Brian Grahmann" userId="bc890918-ca8e-4558-872c-de0138c423af" providerId="ADAL" clId="{D37A6037-C50A-45A5-A849-460F553851E1}" dt="2023-03-04T22:43:12.317" v="629" actId="26606"/>
          <ac:spMkLst>
            <pc:docMk/>
            <pc:sldMk cId="3313974990" sldId="274"/>
            <ac:spMk id="40" creationId="{D0712110-0BC1-4B31-B3BB-63B44222E87F}"/>
          </ac:spMkLst>
        </pc:spChg>
        <pc:spChg chg="add del">
          <ac:chgData name="Brian Grahmann" userId="bc890918-ca8e-4558-872c-de0138c423af" providerId="ADAL" clId="{D37A6037-C50A-45A5-A849-460F553851E1}" dt="2023-03-04T22:43:12.317" v="629" actId="26606"/>
          <ac:spMkLst>
            <pc:docMk/>
            <pc:sldMk cId="3313974990" sldId="274"/>
            <ac:spMk id="41" creationId="{4466B5F3-C053-4580-B04A-1EF949888280}"/>
          </ac:spMkLst>
        </pc:spChg>
        <pc:spChg chg="add">
          <ac:chgData name="Brian Grahmann" userId="bc890918-ca8e-4558-872c-de0138c423af" providerId="ADAL" clId="{D37A6037-C50A-45A5-A849-460F553851E1}" dt="2023-03-04T22:43:12.346" v="630" actId="26606"/>
          <ac:spMkLst>
            <pc:docMk/>
            <pc:sldMk cId="3313974990" sldId="274"/>
            <ac:spMk id="45" creationId="{35C3D674-3D59-4E93-80CA-0C0A9095E816}"/>
          </ac:spMkLst>
        </pc:spChg>
        <pc:spChg chg="add">
          <ac:chgData name="Brian Grahmann" userId="bc890918-ca8e-4558-872c-de0138c423af" providerId="ADAL" clId="{D37A6037-C50A-45A5-A849-460F553851E1}" dt="2023-03-04T22:43:12.346" v="630" actId="26606"/>
          <ac:spMkLst>
            <pc:docMk/>
            <pc:sldMk cId="3313974990" sldId="274"/>
            <ac:spMk id="47" creationId="{EF2A81E1-BCBE-426B-8C09-33274E69409D}"/>
          </ac:spMkLst>
        </pc:spChg>
        <pc:spChg chg="add mod">
          <ac:chgData name="Brian Grahmann" userId="bc890918-ca8e-4558-872c-de0138c423af" providerId="ADAL" clId="{D37A6037-C50A-45A5-A849-460F553851E1}" dt="2023-03-04T22:45:03.923" v="931" actId="20577"/>
          <ac:spMkLst>
            <pc:docMk/>
            <pc:sldMk cId="3313974990" sldId="274"/>
            <ac:spMk id="48" creationId="{7F171787-4429-11B2-0518-E5C166EA3FEF}"/>
          </ac:spMkLst>
        </pc:spChg>
        <pc:grpChg chg="add del">
          <ac:chgData name="Brian Grahmann" userId="bc890918-ca8e-4558-872c-de0138c423af" providerId="ADAL" clId="{D37A6037-C50A-45A5-A849-460F553851E1}" dt="2023-03-04T22:43:04.249" v="623" actId="26606"/>
          <ac:grpSpMkLst>
            <pc:docMk/>
            <pc:sldMk cId="3313974990" sldId="274"/>
            <ac:grpSpMk id="24" creationId="{93401815-9C3D-43EE-B4E4-2504090CEF01}"/>
          </ac:grpSpMkLst>
        </pc:grpChg>
        <pc:picChg chg="add del mod">
          <ac:chgData name="Brian Grahmann" userId="bc890918-ca8e-4558-872c-de0138c423af" providerId="ADAL" clId="{D37A6037-C50A-45A5-A849-460F553851E1}" dt="2023-03-04T22:27:03.001" v="511" actId="478"/>
          <ac:picMkLst>
            <pc:docMk/>
            <pc:sldMk cId="3313974990" sldId="274"/>
            <ac:picMk id="4" creationId="{4075D842-34A5-BFDF-FA8F-DBE4749C8931}"/>
          </ac:picMkLst>
        </pc:picChg>
        <pc:picChg chg="add mod">
          <ac:chgData name="Brian Grahmann" userId="bc890918-ca8e-4558-872c-de0138c423af" providerId="ADAL" clId="{D37A6037-C50A-45A5-A849-460F553851E1}" dt="2023-03-04T22:43:16.192" v="631" actId="14100"/>
          <ac:picMkLst>
            <pc:docMk/>
            <pc:sldMk cId="3313974990" sldId="274"/>
            <ac:picMk id="7" creationId="{73F886BD-2D26-81C8-D55E-CC98B6BA2B48}"/>
          </ac:picMkLst>
        </pc:picChg>
        <pc:picChg chg="add del">
          <ac:chgData name="Brian Grahmann" userId="bc890918-ca8e-4558-872c-de0138c423af" providerId="ADAL" clId="{D37A6037-C50A-45A5-A849-460F553851E1}" dt="2023-03-04T22:43:02.180" v="621" actId="26606"/>
          <ac:picMkLst>
            <pc:docMk/>
            <pc:sldMk cId="3313974990" sldId="274"/>
            <ac:picMk id="14" creationId="{B591CDC5-6B61-4116-B3B5-0FF42B6E606D}"/>
          </ac:picMkLst>
        </pc:picChg>
        <pc:picChg chg="add del">
          <ac:chgData name="Brian Grahmann" userId="bc890918-ca8e-4558-872c-de0138c423af" providerId="ADAL" clId="{D37A6037-C50A-45A5-A849-460F553851E1}" dt="2023-03-04T22:43:12.317" v="629" actId="26606"/>
          <ac:picMkLst>
            <pc:docMk/>
            <pc:sldMk cId="3313974990" sldId="274"/>
            <ac:picMk id="26" creationId="{25CED634-E2D0-4AB7-96DD-816C9B52C5CF}"/>
          </ac:picMkLst>
        </pc:picChg>
        <pc:picChg chg="add del">
          <ac:chgData name="Brian Grahmann" userId="bc890918-ca8e-4558-872c-de0138c423af" providerId="ADAL" clId="{D37A6037-C50A-45A5-A849-460F553851E1}" dt="2023-03-04T22:43:05.509" v="625" actId="26606"/>
          <ac:picMkLst>
            <pc:docMk/>
            <pc:sldMk cId="3313974990" sldId="274"/>
            <ac:picMk id="31" creationId="{F50C8D8D-B32F-4194-8321-164EC442750E}"/>
          </ac:picMkLst>
        </pc:picChg>
        <pc:picChg chg="add del">
          <ac:chgData name="Brian Grahmann" userId="bc890918-ca8e-4558-872c-de0138c423af" providerId="ADAL" clId="{D37A6037-C50A-45A5-A849-460F553851E1}" dt="2023-03-04T22:43:12.317" v="629" actId="26606"/>
          <ac:picMkLst>
            <pc:docMk/>
            <pc:sldMk cId="3313974990" sldId="274"/>
            <ac:picMk id="37" creationId="{012FDCFE-9AD2-4D8A-8CBF-B3AA37EBF6DD}"/>
          </ac:picMkLst>
        </pc:picChg>
        <pc:picChg chg="add">
          <ac:chgData name="Brian Grahmann" userId="bc890918-ca8e-4558-872c-de0138c423af" providerId="ADAL" clId="{D37A6037-C50A-45A5-A849-460F553851E1}" dt="2023-03-04T22:43:12.346" v="630" actId="26606"/>
          <ac:picMkLst>
            <pc:docMk/>
            <pc:sldMk cId="3313974990" sldId="274"/>
            <ac:picMk id="49" creationId="{39D1DDD4-5BB3-45BA-B9B3-06B62299AD79}"/>
          </ac:picMkLst>
        </pc:picChg>
        <pc:cxnChg chg="add del">
          <ac:chgData name="Brian Grahmann" userId="bc890918-ca8e-4558-872c-de0138c423af" providerId="ADAL" clId="{D37A6037-C50A-45A5-A849-460F553851E1}" dt="2023-03-04T22:43:02.180" v="621" actId="26606"/>
          <ac:cxnSpMkLst>
            <pc:docMk/>
            <pc:sldMk cId="3313974990" sldId="274"/>
            <ac:cxnSpMk id="16" creationId="{25B08984-5BEB-422F-A364-2B41E6A516EB}"/>
          </ac:cxnSpMkLst>
        </pc:cxnChg>
        <pc:cxnChg chg="add del">
          <ac:chgData name="Brian Grahmann" userId="bc890918-ca8e-4558-872c-de0138c423af" providerId="ADAL" clId="{D37A6037-C50A-45A5-A849-460F553851E1}" dt="2023-03-04T22:43:02.180" v="621" actId="26606"/>
          <ac:cxnSpMkLst>
            <pc:docMk/>
            <pc:sldMk cId="3313974990" sldId="274"/>
            <ac:cxnSpMk id="18" creationId="{A8F413B1-54E0-4B16-92AB-1CC5C7D645BC}"/>
          </ac:cxnSpMkLst>
        </pc:cxnChg>
        <pc:cxnChg chg="add del">
          <ac:chgData name="Brian Grahmann" userId="bc890918-ca8e-4558-872c-de0138c423af" providerId="ADAL" clId="{D37A6037-C50A-45A5-A849-460F553851E1}" dt="2023-03-04T22:43:02.180" v="621" actId="26606"/>
          <ac:cxnSpMkLst>
            <pc:docMk/>
            <pc:sldMk cId="3313974990" sldId="274"/>
            <ac:cxnSpMk id="22" creationId="{3781A10F-5DF6-4C9B-AE0B-5249E4399D26}"/>
          </ac:cxnSpMkLst>
        </pc:cxnChg>
        <pc:cxnChg chg="add del">
          <ac:chgData name="Brian Grahmann" userId="bc890918-ca8e-4558-872c-de0138c423af" providerId="ADAL" clId="{D37A6037-C50A-45A5-A849-460F553851E1}" dt="2023-03-04T22:43:05.509" v="625" actId="26606"/>
          <ac:cxnSpMkLst>
            <pc:docMk/>
            <pc:sldMk cId="3313974990" sldId="274"/>
            <ac:cxnSpMk id="28" creationId="{B3E0B6A3-E197-43D6-82D5-7455DAB1A746}"/>
          </ac:cxnSpMkLst>
        </pc:cxnChg>
        <pc:cxnChg chg="add del">
          <ac:chgData name="Brian Grahmann" userId="bc890918-ca8e-4558-872c-de0138c423af" providerId="ADAL" clId="{D37A6037-C50A-45A5-A849-460F553851E1}" dt="2023-03-04T22:43:05.509" v="625" actId="26606"/>
          <ac:cxnSpMkLst>
            <pc:docMk/>
            <pc:sldMk cId="3313974990" sldId="274"/>
            <ac:cxnSpMk id="32" creationId="{5BD24D8B-8573-4260-B700-E860AD6D2A8E}"/>
          </ac:cxnSpMkLst>
        </pc:cxnChg>
        <pc:cxnChg chg="add del">
          <ac:chgData name="Brian Grahmann" userId="bc890918-ca8e-4558-872c-de0138c423af" providerId="ADAL" clId="{D37A6037-C50A-45A5-A849-460F553851E1}" dt="2023-03-04T22:43:12.317" v="629" actId="26606"/>
          <ac:cxnSpMkLst>
            <pc:docMk/>
            <pc:sldMk cId="3313974990" sldId="274"/>
            <ac:cxnSpMk id="38" creationId="{FBD463FC-4CA8-4FF4-85A3-AF9F4B98D210}"/>
          </ac:cxnSpMkLst>
        </pc:cxnChg>
        <pc:cxnChg chg="add del">
          <ac:chgData name="Brian Grahmann" userId="bc890918-ca8e-4558-872c-de0138c423af" providerId="ADAL" clId="{D37A6037-C50A-45A5-A849-460F553851E1}" dt="2023-03-04T22:43:12.317" v="629" actId="26606"/>
          <ac:cxnSpMkLst>
            <pc:docMk/>
            <pc:sldMk cId="3313974990" sldId="274"/>
            <ac:cxnSpMk id="39" creationId="{BECF35C3-8B44-4F4B-BD25-4C01823DB22A}"/>
          </ac:cxnSpMkLst>
        </pc:cxnChg>
        <pc:cxnChg chg="add del">
          <ac:chgData name="Brian Grahmann" userId="bc890918-ca8e-4558-872c-de0138c423af" providerId="ADAL" clId="{D37A6037-C50A-45A5-A849-460F553851E1}" dt="2023-03-04T22:43:12.317" v="629" actId="26606"/>
          <ac:cxnSpMkLst>
            <pc:docMk/>
            <pc:sldMk cId="3313974990" sldId="274"/>
            <ac:cxnSpMk id="42" creationId="{FA6123F2-4B61-414F-A7E5-5B7828EACAE2}"/>
          </ac:cxnSpMkLst>
        </pc:cxnChg>
        <pc:cxnChg chg="add del">
          <ac:chgData name="Brian Grahmann" userId="bc890918-ca8e-4558-872c-de0138c423af" providerId="ADAL" clId="{D37A6037-C50A-45A5-A849-460F553851E1}" dt="2023-03-04T22:43:12.317" v="629" actId="26606"/>
          <ac:cxnSpMkLst>
            <pc:docMk/>
            <pc:sldMk cId="3313974990" sldId="274"/>
            <ac:cxnSpMk id="43" creationId="{FCDDCDFB-696D-4FDF-9B58-24F71B7C37BC}"/>
          </ac:cxnSpMkLst>
        </pc:cxnChg>
        <pc:cxnChg chg="add">
          <ac:chgData name="Brian Grahmann" userId="bc890918-ca8e-4558-872c-de0138c423af" providerId="ADAL" clId="{D37A6037-C50A-45A5-A849-460F553851E1}" dt="2023-03-04T22:43:12.346" v="630" actId="26606"/>
          <ac:cxnSpMkLst>
            <pc:docMk/>
            <pc:sldMk cId="3313974990" sldId="274"/>
            <ac:cxnSpMk id="46" creationId="{C884B8F8-FDC9-498B-9960-5D7260AFCB03}"/>
          </ac:cxnSpMkLst>
        </pc:cxnChg>
        <pc:cxnChg chg="add">
          <ac:chgData name="Brian Grahmann" userId="bc890918-ca8e-4558-872c-de0138c423af" providerId="ADAL" clId="{D37A6037-C50A-45A5-A849-460F553851E1}" dt="2023-03-04T22:43:12.346" v="630" actId="26606"/>
          <ac:cxnSpMkLst>
            <pc:docMk/>
            <pc:sldMk cId="3313974990" sldId="274"/>
            <ac:cxnSpMk id="50" creationId="{A24DAE64-2302-42EA-8239-F2F0775CA5AD}"/>
          </ac:cxnSpMkLst>
        </pc:cxnChg>
      </pc:sldChg>
      <pc:sldChg chg="addSp delSp modSp new mod setBg">
        <pc:chgData name="Brian Grahmann" userId="bc890918-ca8e-4558-872c-de0138c423af" providerId="ADAL" clId="{D37A6037-C50A-45A5-A849-460F553851E1}" dt="2023-03-04T22:42:45.547" v="617" actId="14100"/>
        <pc:sldMkLst>
          <pc:docMk/>
          <pc:sldMk cId="336189612" sldId="275"/>
        </pc:sldMkLst>
        <pc:spChg chg="mod">
          <ac:chgData name="Brian Grahmann" userId="bc890918-ca8e-4558-872c-de0138c423af" providerId="ADAL" clId="{D37A6037-C50A-45A5-A849-460F553851E1}" dt="2023-03-04T22:42:38.105" v="616" actId="20577"/>
          <ac:spMkLst>
            <pc:docMk/>
            <pc:sldMk cId="336189612" sldId="275"/>
            <ac:spMk id="2" creationId="{EA960435-A3C3-20FB-AC12-98182D8F45CC}"/>
          </ac:spMkLst>
        </pc:spChg>
        <pc:spChg chg="del">
          <ac:chgData name="Brian Grahmann" userId="bc890918-ca8e-4558-872c-de0138c423af" providerId="ADAL" clId="{D37A6037-C50A-45A5-A849-460F553851E1}" dt="2023-03-04T22:28:32.270" v="513"/>
          <ac:spMkLst>
            <pc:docMk/>
            <pc:sldMk cId="336189612" sldId="275"/>
            <ac:spMk id="3" creationId="{2650FBAC-6847-373F-10F7-79988A9E8653}"/>
          </ac:spMkLst>
        </pc:spChg>
        <pc:spChg chg="add del">
          <ac:chgData name="Brian Grahmann" userId="bc890918-ca8e-4558-872c-de0138c423af" providerId="ADAL" clId="{D37A6037-C50A-45A5-A849-460F553851E1}" dt="2023-03-04T22:34:58.355" v="566" actId="26606"/>
          <ac:spMkLst>
            <pc:docMk/>
            <pc:sldMk cId="336189612" sldId="275"/>
            <ac:spMk id="8" creationId="{AE693F4F-3187-6E82-638F-F565103F9306}"/>
          </ac:spMkLst>
        </pc:spChg>
        <pc:spChg chg="add del">
          <ac:chgData name="Brian Grahmann" userId="bc890918-ca8e-4558-872c-de0138c423af" providerId="ADAL" clId="{D37A6037-C50A-45A5-A849-460F553851E1}" dt="2023-03-04T22:34:59.882" v="568" actId="26606"/>
          <ac:spMkLst>
            <pc:docMk/>
            <pc:sldMk cId="336189612" sldId="275"/>
            <ac:spMk id="9" creationId="{0CABCAE3-64FC-4149-819F-2C1812824154}"/>
          </ac:spMkLst>
        </pc:spChg>
        <pc:spChg chg="add del">
          <ac:chgData name="Brian Grahmann" userId="bc890918-ca8e-4558-872c-de0138c423af" providerId="ADAL" clId="{D37A6037-C50A-45A5-A849-460F553851E1}" dt="2023-03-04T22:34:58.355" v="566" actId="26606"/>
          <ac:spMkLst>
            <pc:docMk/>
            <pc:sldMk cId="336189612" sldId="275"/>
            <ac:spMk id="11" creationId="{C630F413-44CE-4746-9821-9E0107978E7A}"/>
          </ac:spMkLst>
        </pc:spChg>
        <pc:spChg chg="add del">
          <ac:chgData name="Brian Grahmann" userId="bc890918-ca8e-4558-872c-de0138c423af" providerId="ADAL" clId="{D37A6037-C50A-45A5-A849-460F553851E1}" dt="2023-03-04T22:34:58.355" v="566" actId="26606"/>
          <ac:spMkLst>
            <pc:docMk/>
            <pc:sldMk cId="336189612" sldId="275"/>
            <ac:spMk id="13" creationId="{22D671B1-B099-4F9C-B9CC-9D22B4DAF8A8}"/>
          </ac:spMkLst>
        </pc:spChg>
        <pc:spChg chg="add del">
          <ac:chgData name="Brian Grahmann" userId="bc890918-ca8e-4558-872c-de0138c423af" providerId="ADAL" clId="{D37A6037-C50A-45A5-A849-460F553851E1}" dt="2023-03-04T22:34:58.355" v="566" actId="26606"/>
          <ac:spMkLst>
            <pc:docMk/>
            <pc:sldMk cId="336189612" sldId="275"/>
            <ac:spMk id="17" creationId="{898488B7-DBD3-40E7-B54B-4DA6C5693EF3}"/>
          </ac:spMkLst>
        </pc:spChg>
        <pc:spChg chg="add del">
          <ac:chgData name="Brian Grahmann" userId="bc890918-ca8e-4558-872c-de0138c423af" providerId="ADAL" clId="{D37A6037-C50A-45A5-A849-460F553851E1}" dt="2023-03-04T22:34:59.882" v="568" actId="26606"/>
          <ac:spMkLst>
            <pc:docMk/>
            <pc:sldMk cId="336189612" sldId="275"/>
            <ac:spMk id="19" creationId="{4466B5F3-C053-4580-B04A-1EF949888280}"/>
          </ac:spMkLst>
        </pc:spChg>
        <pc:spChg chg="add del">
          <ac:chgData name="Brian Grahmann" userId="bc890918-ca8e-4558-872c-de0138c423af" providerId="ADAL" clId="{D37A6037-C50A-45A5-A849-460F553851E1}" dt="2023-03-04T22:34:59.882" v="568" actId="26606"/>
          <ac:spMkLst>
            <pc:docMk/>
            <pc:sldMk cId="336189612" sldId="275"/>
            <ac:spMk id="26" creationId="{D0712110-0BC1-4B31-B3BB-63B44222E87F}"/>
          </ac:spMkLst>
        </pc:spChg>
        <pc:spChg chg="add del">
          <ac:chgData name="Brian Grahmann" userId="bc890918-ca8e-4558-872c-de0138c423af" providerId="ADAL" clId="{D37A6037-C50A-45A5-A849-460F553851E1}" dt="2023-03-04T22:42:07.110" v="598" actId="26606"/>
          <ac:spMkLst>
            <pc:docMk/>
            <pc:sldMk cId="336189612" sldId="275"/>
            <ac:spMk id="28" creationId="{35C3D674-3D59-4E93-80CA-0C0A9095E816}"/>
          </ac:spMkLst>
        </pc:spChg>
        <pc:spChg chg="add del">
          <ac:chgData name="Brian Grahmann" userId="bc890918-ca8e-4558-872c-de0138c423af" providerId="ADAL" clId="{D37A6037-C50A-45A5-A849-460F553851E1}" dt="2023-03-04T22:42:07.110" v="598" actId="26606"/>
          <ac:spMkLst>
            <pc:docMk/>
            <pc:sldMk cId="336189612" sldId="275"/>
            <ac:spMk id="30" creationId="{EF2A81E1-BCBE-426B-8C09-33274E69409D}"/>
          </ac:spMkLst>
        </pc:spChg>
        <pc:spChg chg="add del mod ord">
          <ac:chgData name="Brian Grahmann" userId="bc890918-ca8e-4558-872c-de0138c423af" providerId="ADAL" clId="{D37A6037-C50A-45A5-A849-460F553851E1}" dt="2023-03-04T22:42:07.110" v="598" actId="26606"/>
          <ac:spMkLst>
            <pc:docMk/>
            <pc:sldMk cId="336189612" sldId="275"/>
            <ac:spMk id="31" creationId="{5949D8EE-EB4C-5530-3E00-3877DF19B320}"/>
          </ac:spMkLst>
        </pc:spChg>
        <pc:spChg chg="add del">
          <ac:chgData name="Brian Grahmann" userId="bc890918-ca8e-4558-872c-de0138c423af" providerId="ADAL" clId="{D37A6037-C50A-45A5-A849-460F553851E1}" dt="2023-03-04T22:41:55.552" v="589" actId="26606"/>
          <ac:spMkLst>
            <pc:docMk/>
            <pc:sldMk cId="336189612" sldId="275"/>
            <ac:spMk id="35" creationId="{C630F413-44CE-4746-9821-9E0107978E7A}"/>
          </ac:spMkLst>
        </pc:spChg>
        <pc:spChg chg="add del">
          <ac:chgData name="Brian Grahmann" userId="bc890918-ca8e-4558-872c-de0138c423af" providerId="ADAL" clId="{D37A6037-C50A-45A5-A849-460F553851E1}" dt="2023-03-04T22:41:55.552" v="589" actId="26606"/>
          <ac:spMkLst>
            <pc:docMk/>
            <pc:sldMk cId="336189612" sldId="275"/>
            <ac:spMk id="36" creationId="{22D671B1-B099-4F9C-B9CC-9D22B4DAF8A8}"/>
          </ac:spMkLst>
        </pc:spChg>
        <pc:spChg chg="add del">
          <ac:chgData name="Brian Grahmann" userId="bc890918-ca8e-4558-872c-de0138c423af" providerId="ADAL" clId="{D37A6037-C50A-45A5-A849-460F553851E1}" dt="2023-03-04T22:38:41.013" v="574" actId="26606"/>
          <ac:spMkLst>
            <pc:docMk/>
            <pc:sldMk cId="336189612" sldId="275"/>
            <ac:spMk id="38" creationId="{1C2A4B30-77D7-4FFB-8B53-A88BD68CABD2}"/>
          </ac:spMkLst>
        </pc:spChg>
        <pc:spChg chg="add del">
          <ac:chgData name="Brian Grahmann" userId="bc890918-ca8e-4558-872c-de0138c423af" providerId="ADAL" clId="{D37A6037-C50A-45A5-A849-460F553851E1}" dt="2023-03-04T22:41:55.552" v="589" actId="26606"/>
          <ac:spMkLst>
            <pc:docMk/>
            <pc:sldMk cId="336189612" sldId="275"/>
            <ac:spMk id="39" creationId="{898488B7-DBD3-40E7-B54B-4DA6C5693EF3}"/>
          </ac:spMkLst>
        </pc:spChg>
        <pc:spChg chg="add del">
          <ac:chgData name="Brian Grahmann" userId="bc890918-ca8e-4558-872c-de0138c423af" providerId="ADAL" clId="{D37A6037-C50A-45A5-A849-460F553851E1}" dt="2023-03-04T22:41:57.914" v="591" actId="26606"/>
          <ac:spMkLst>
            <pc:docMk/>
            <pc:sldMk cId="336189612" sldId="275"/>
            <ac:spMk id="41" creationId="{021A4066-B261-49FE-952E-A0FE3EE75CD2}"/>
          </ac:spMkLst>
        </pc:spChg>
        <pc:spChg chg="add del">
          <ac:chgData name="Brian Grahmann" userId="bc890918-ca8e-4558-872c-de0138c423af" providerId="ADAL" clId="{D37A6037-C50A-45A5-A849-460F553851E1}" dt="2023-03-04T22:38:41.013" v="574" actId="26606"/>
          <ac:spMkLst>
            <pc:docMk/>
            <pc:sldMk cId="336189612" sldId="275"/>
            <ac:spMk id="42" creationId="{01E4D783-AD45-49E7-B6C7-BBACB8290688}"/>
          </ac:spMkLst>
        </pc:spChg>
        <pc:spChg chg="add del">
          <ac:chgData name="Brian Grahmann" userId="bc890918-ca8e-4558-872c-de0138c423af" providerId="ADAL" clId="{D37A6037-C50A-45A5-A849-460F553851E1}" dt="2023-03-04T22:38:44.356" v="576" actId="26606"/>
          <ac:spMkLst>
            <pc:docMk/>
            <pc:sldMk cId="336189612" sldId="275"/>
            <ac:spMk id="45" creationId="{35C3D674-3D59-4E93-80CA-0C0A9095E816}"/>
          </ac:spMkLst>
        </pc:spChg>
        <pc:spChg chg="add del">
          <ac:chgData name="Brian Grahmann" userId="bc890918-ca8e-4558-872c-de0138c423af" providerId="ADAL" clId="{D37A6037-C50A-45A5-A849-460F553851E1}" dt="2023-03-04T22:38:44.356" v="576" actId="26606"/>
          <ac:spMkLst>
            <pc:docMk/>
            <pc:sldMk cId="336189612" sldId="275"/>
            <ac:spMk id="48" creationId="{EF2A81E1-BCBE-426B-8C09-33274E69409D}"/>
          </ac:spMkLst>
        </pc:spChg>
        <pc:spChg chg="add del">
          <ac:chgData name="Brian Grahmann" userId="bc890918-ca8e-4558-872c-de0138c423af" providerId="ADAL" clId="{D37A6037-C50A-45A5-A849-460F553851E1}" dt="2023-03-04T22:41:57.914" v="591" actId="26606"/>
          <ac:spMkLst>
            <pc:docMk/>
            <pc:sldMk cId="336189612" sldId="275"/>
            <ac:spMk id="49" creationId="{81958111-BC13-4D45-AB27-0C2C83F9BA64}"/>
          </ac:spMkLst>
        </pc:spChg>
        <pc:spChg chg="add del">
          <ac:chgData name="Brian Grahmann" userId="bc890918-ca8e-4558-872c-de0138c423af" providerId="ADAL" clId="{D37A6037-C50A-45A5-A849-460F553851E1}" dt="2023-03-04T22:38:54.752" v="580" actId="26606"/>
          <ac:spMkLst>
            <pc:docMk/>
            <pc:sldMk cId="336189612" sldId="275"/>
            <ac:spMk id="50" creationId="{1CE580D1-F917-4567-AFB4-99AA9B52ADF0}"/>
          </ac:spMkLst>
        </pc:spChg>
        <pc:spChg chg="add del">
          <ac:chgData name="Brian Grahmann" userId="bc890918-ca8e-4558-872c-de0138c423af" providerId="ADAL" clId="{D37A6037-C50A-45A5-A849-460F553851E1}" dt="2023-03-04T22:38:54.752" v="580" actId="26606"/>
          <ac:spMkLst>
            <pc:docMk/>
            <pc:sldMk cId="336189612" sldId="275"/>
            <ac:spMk id="54" creationId="{4F6621CF-F493-40D5-98AE-24A9D3AD43C4}"/>
          </ac:spMkLst>
        </pc:spChg>
        <pc:spChg chg="add del">
          <ac:chgData name="Brian Grahmann" userId="bc890918-ca8e-4558-872c-de0138c423af" providerId="ADAL" clId="{D37A6037-C50A-45A5-A849-460F553851E1}" dt="2023-03-04T22:38:54.752" v="580" actId="26606"/>
          <ac:spMkLst>
            <pc:docMk/>
            <pc:sldMk cId="336189612" sldId="275"/>
            <ac:spMk id="55" creationId="{CADEE02A-D296-42EA-88F5-7803F69CEE29}"/>
          </ac:spMkLst>
        </pc:spChg>
        <pc:spChg chg="add del">
          <ac:chgData name="Brian Grahmann" userId="bc890918-ca8e-4558-872c-de0138c423af" providerId="ADAL" clId="{D37A6037-C50A-45A5-A849-460F553851E1}" dt="2023-03-04T22:42:04.583" v="595" actId="26606"/>
          <ac:spMkLst>
            <pc:docMk/>
            <pc:sldMk cId="336189612" sldId="275"/>
            <ac:spMk id="66" creationId="{45C76AC0-BB6B-419E-A327-AFA29750080A}"/>
          </ac:spMkLst>
        </pc:spChg>
        <pc:spChg chg="add del">
          <ac:chgData name="Brian Grahmann" userId="bc890918-ca8e-4558-872c-de0138c423af" providerId="ADAL" clId="{D37A6037-C50A-45A5-A849-460F553851E1}" dt="2023-03-04T22:42:04.583" v="595" actId="26606"/>
          <ac:spMkLst>
            <pc:docMk/>
            <pc:sldMk cId="336189612" sldId="275"/>
            <ac:spMk id="68" creationId="{8B0E4246-09B8-46D7-A0D2-4D264863AD39}"/>
          </ac:spMkLst>
        </pc:spChg>
        <pc:spChg chg="add del">
          <ac:chgData name="Brian Grahmann" userId="bc890918-ca8e-4558-872c-de0138c423af" providerId="ADAL" clId="{D37A6037-C50A-45A5-A849-460F553851E1}" dt="2023-03-04T22:42:07.081" v="597" actId="26606"/>
          <ac:spMkLst>
            <pc:docMk/>
            <pc:sldMk cId="336189612" sldId="275"/>
            <ac:spMk id="72" creationId="{1CE580D1-F917-4567-AFB4-99AA9B52ADF0}"/>
          </ac:spMkLst>
        </pc:spChg>
        <pc:spChg chg="add del">
          <ac:chgData name="Brian Grahmann" userId="bc890918-ca8e-4558-872c-de0138c423af" providerId="ADAL" clId="{D37A6037-C50A-45A5-A849-460F553851E1}" dt="2023-03-04T22:42:07.081" v="597" actId="26606"/>
          <ac:spMkLst>
            <pc:docMk/>
            <pc:sldMk cId="336189612" sldId="275"/>
            <ac:spMk id="76" creationId="{4F6621CF-F493-40D5-98AE-24A9D3AD43C4}"/>
          </ac:spMkLst>
        </pc:spChg>
        <pc:spChg chg="add del">
          <ac:chgData name="Brian Grahmann" userId="bc890918-ca8e-4558-872c-de0138c423af" providerId="ADAL" clId="{D37A6037-C50A-45A5-A849-460F553851E1}" dt="2023-03-04T22:42:07.081" v="597" actId="26606"/>
          <ac:spMkLst>
            <pc:docMk/>
            <pc:sldMk cId="336189612" sldId="275"/>
            <ac:spMk id="77" creationId="{CADEE02A-D296-42EA-88F5-7803F69CEE29}"/>
          </ac:spMkLst>
        </pc:spChg>
        <pc:spChg chg="add">
          <ac:chgData name="Brian Grahmann" userId="bc890918-ca8e-4558-872c-de0138c423af" providerId="ADAL" clId="{D37A6037-C50A-45A5-A849-460F553851E1}" dt="2023-03-04T22:42:07.110" v="598" actId="26606"/>
          <ac:spMkLst>
            <pc:docMk/>
            <pc:sldMk cId="336189612" sldId="275"/>
            <ac:spMk id="79" creationId="{35C3D674-3D59-4E93-80CA-0C0A9095E816}"/>
          </ac:spMkLst>
        </pc:spChg>
        <pc:spChg chg="add">
          <ac:chgData name="Brian Grahmann" userId="bc890918-ca8e-4558-872c-de0138c423af" providerId="ADAL" clId="{D37A6037-C50A-45A5-A849-460F553851E1}" dt="2023-03-04T22:42:07.110" v="598" actId="26606"/>
          <ac:spMkLst>
            <pc:docMk/>
            <pc:sldMk cId="336189612" sldId="275"/>
            <ac:spMk id="81" creationId="{EF2A81E1-BCBE-426B-8C09-33274E69409D}"/>
          </ac:spMkLst>
        </pc:spChg>
        <pc:spChg chg="add">
          <ac:chgData name="Brian Grahmann" userId="bc890918-ca8e-4558-872c-de0138c423af" providerId="ADAL" clId="{D37A6037-C50A-45A5-A849-460F553851E1}" dt="2023-03-04T22:42:07.110" v="598" actId="26606"/>
          <ac:spMkLst>
            <pc:docMk/>
            <pc:sldMk cId="336189612" sldId="275"/>
            <ac:spMk id="82" creationId="{5949D8EE-EB4C-5530-3E00-3877DF19B320}"/>
          </ac:spMkLst>
        </pc:spChg>
        <pc:grpChg chg="add del">
          <ac:chgData name="Brian Grahmann" userId="bc890918-ca8e-4558-872c-de0138c423af" providerId="ADAL" clId="{D37A6037-C50A-45A5-A849-460F553851E1}" dt="2023-03-04T22:41:57.914" v="591" actId="26606"/>
          <ac:grpSpMkLst>
            <pc:docMk/>
            <pc:sldMk cId="336189612" sldId="275"/>
            <ac:grpSpMk id="56" creationId="{82188758-E18A-4CE5-9D03-F4BF5D887C3F}"/>
          </ac:grpSpMkLst>
        </pc:grpChg>
        <pc:grpChg chg="add del">
          <ac:chgData name="Brian Grahmann" userId="bc890918-ca8e-4558-872c-de0138c423af" providerId="ADAL" clId="{D37A6037-C50A-45A5-A849-460F553851E1}" dt="2023-03-04T22:41:59.516" v="593" actId="26606"/>
          <ac:grpSpMkLst>
            <pc:docMk/>
            <pc:sldMk cId="336189612" sldId="275"/>
            <ac:grpSpMk id="62" creationId="{FEB7DF70-0A31-4A61-9C8B-3333776A15B8}"/>
          </ac:grpSpMkLst>
        </pc:grpChg>
        <pc:picChg chg="add del mod">
          <ac:chgData name="Brian Grahmann" userId="bc890918-ca8e-4558-872c-de0138c423af" providerId="ADAL" clId="{D37A6037-C50A-45A5-A849-460F553851E1}" dt="2023-03-04T22:41:44.218" v="586" actId="478"/>
          <ac:picMkLst>
            <pc:docMk/>
            <pc:sldMk cId="336189612" sldId="275"/>
            <ac:picMk id="4" creationId="{FEA32B04-F621-675C-4362-D7450E0F30F9}"/>
          </ac:picMkLst>
        </pc:picChg>
        <pc:picChg chg="add del mod ord">
          <ac:chgData name="Brian Grahmann" userId="bc890918-ca8e-4558-872c-de0138c423af" providerId="ADAL" clId="{D37A6037-C50A-45A5-A849-460F553851E1}" dt="2023-03-04T22:42:45.547" v="617" actId="14100"/>
          <ac:picMkLst>
            <pc:docMk/>
            <pc:sldMk cId="336189612" sldId="275"/>
            <ac:picMk id="6" creationId="{3D73F328-DD37-9E38-ED08-9CD0EF828334}"/>
          </ac:picMkLst>
        </pc:picChg>
        <pc:picChg chg="add del">
          <ac:chgData name="Brian Grahmann" userId="bc890918-ca8e-4558-872c-de0138c423af" providerId="ADAL" clId="{D37A6037-C50A-45A5-A849-460F553851E1}" dt="2023-03-04T22:34:59.882" v="568" actId="26606"/>
          <ac:picMkLst>
            <pc:docMk/>
            <pc:sldMk cId="336189612" sldId="275"/>
            <ac:picMk id="20" creationId="{012FDCFE-9AD2-4D8A-8CBF-B3AA37EBF6DD}"/>
          </ac:picMkLst>
        </pc:picChg>
        <pc:picChg chg="add del">
          <ac:chgData name="Brian Grahmann" userId="bc890918-ca8e-4558-872c-de0138c423af" providerId="ADAL" clId="{D37A6037-C50A-45A5-A849-460F553851E1}" dt="2023-03-04T22:34:59.882" v="568" actId="26606"/>
          <ac:picMkLst>
            <pc:docMk/>
            <pc:sldMk cId="336189612" sldId="275"/>
            <ac:picMk id="23" creationId="{25CED634-E2D0-4AB7-96DD-816C9B52C5CF}"/>
          </ac:picMkLst>
        </pc:picChg>
        <pc:picChg chg="add del">
          <ac:chgData name="Brian Grahmann" userId="bc890918-ca8e-4558-872c-de0138c423af" providerId="ADAL" clId="{D37A6037-C50A-45A5-A849-460F553851E1}" dt="2023-03-04T22:42:07.110" v="598" actId="26606"/>
          <ac:picMkLst>
            <pc:docMk/>
            <pc:sldMk cId="336189612" sldId="275"/>
            <ac:picMk id="32" creationId="{39D1DDD4-5BB3-45BA-B9B3-06B62299AD79}"/>
          </ac:picMkLst>
        </pc:picChg>
        <pc:picChg chg="add del">
          <ac:chgData name="Brian Grahmann" userId="bc890918-ca8e-4558-872c-de0138c423af" providerId="ADAL" clId="{D37A6037-C50A-45A5-A849-460F553851E1}" dt="2023-03-04T22:38:44.356" v="576" actId="26606"/>
          <ac:picMkLst>
            <pc:docMk/>
            <pc:sldMk cId="336189612" sldId="275"/>
            <ac:picMk id="44" creationId="{39D1DDD4-5BB3-45BA-B9B3-06B62299AD79}"/>
          </ac:picMkLst>
        </pc:picChg>
        <pc:picChg chg="add del">
          <ac:chgData name="Brian Grahmann" userId="bc890918-ca8e-4558-872c-de0138c423af" providerId="ADAL" clId="{D37A6037-C50A-45A5-A849-460F553851E1}" dt="2023-03-04T22:38:54.752" v="580" actId="26606"/>
          <ac:picMkLst>
            <pc:docMk/>
            <pc:sldMk cId="336189612" sldId="275"/>
            <ac:picMk id="51" creationId="{1F5620B8-A2D8-4568-B566-F0453A0D9167}"/>
          </ac:picMkLst>
        </pc:picChg>
        <pc:picChg chg="add del">
          <ac:chgData name="Brian Grahmann" userId="bc890918-ca8e-4558-872c-de0138c423af" providerId="ADAL" clId="{D37A6037-C50A-45A5-A849-460F553851E1}" dt="2023-03-04T22:41:57.914" v="591" actId="26606"/>
          <ac:picMkLst>
            <pc:docMk/>
            <pc:sldMk cId="336189612" sldId="275"/>
            <ac:picMk id="59" creationId="{D42F4933-2ECF-4EE5-BCE4-F19E3CA609FE}"/>
          </ac:picMkLst>
        </pc:picChg>
        <pc:picChg chg="add del">
          <ac:chgData name="Brian Grahmann" userId="bc890918-ca8e-4558-872c-de0138c423af" providerId="ADAL" clId="{D37A6037-C50A-45A5-A849-460F553851E1}" dt="2023-03-04T22:42:04.583" v="595" actId="26606"/>
          <ac:picMkLst>
            <pc:docMk/>
            <pc:sldMk cId="336189612" sldId="275"/>
            <ac:picMk id="69" creationId="{F50C8D8D-B32F-4194-8321-164EC442750E}"/>
          </ac:picMkLst>
        </pc:picChg>
        <pc:picChg chg="add del">
          <ac:chgData name="Brian Grahmann" userId="bc890918-ca8e-4558-872c-de0138c423af" providerId="ADAL" clId="{D37A6037-C50A-45A5-A849-460F553851E1}" dt="2023-03-04T22:42:07.081" v="597" actId="26606"/>
          <ac:picMkLst>
            <pc:docMk/>
            <pc:sldMk cId="336189612" sldId="275"/>
            <ac:picMk id="73" creationId="{1F5620B8-A2D8-4568-B566-F0453A0D9167}"/>
          </ac:picMkLst>
        </pc:picChg>
        <pc:picChg chg="add">
          <ac:chgData name="Brian Grahmann" userId="bc890918-ca8e-4558-872c-de0138c423af" providerId="ADAL" clId="{D37A6037-C50A-45A5-A849-460F553851E1}" dt="2023-03-04T22:42:07.110" v="598" actId="26606"/>
          <ac:picMkLst>
            <pc:docMk/>
            <pc:sldMk cId="336189612" sldId="275"/>
            <ac:picMk id="83" creationId="{39D1DDD4-5BB3-45BA-B9B3-06B62299AD79}"/>
          </ac:picMkLst>
        </pc:picChg>
        <pc:cxnChg chg="add del">
          <ac:chgData name="Brian Grahmann" userId="bc890918-ca8e-4558-872c-de0138c423af" providerId="ADAL" clId="{D37A6037-C50A-45A5-A849-460F553851E1}" dt="2023-03-04T22:34:58.355" v="566" actId="26606"/>
          <ac:cxnSpMkLst>
            <pc:docMk/>
            <pc:sldMk cId="336189612" sldId="275"/>
            <ac:cxnSpMk id="15" creationId="{7552FBEF-FA69-427B-8245-0A518E0513D5}"/>
          </ac:cxnSpMkLst>
        </pc:cxnChg>
        <pc:cxnChg chg="add del">
          <ac:chgData name="Brian Grahmann" userId="bc890918-ca8e-4558-872c-de0138c423af" providerId="ADAL" clId="{D37A6037-C50A-45A5-A849-460F553851E1}" dt="2023-03-04T22:34:59.882" v="568" actId="26606"/>
          <ac:cxnSpMkLst>
            <pc:docMk/>
            <pc:sldMk cId="336189612" sldId="275"/>
            <ac:cxnSpMk id="21" creationId="{FA6123F2-4B61-414F-A7E5-5B7828EACAE2}"/>
          </ac:cxnSpMkLst>
        </pc:cxnChg>
        <pc:cxnChg chg="add del">
          <ac:chgData name="Brian Grahmann" userId="bc890918-ca8e-4558-872c-de0138c423af" providerId="ADAL" clId="{D37A6037-C50A-45A5-A849-460F553851E1}" dt="2023-03-04T22:34:59.882" v="568" actId="26606"/>
          <ac:cxnSpMkLst>
            <pc:docMk/>
            <pc:sldMk cId="336189612" sldId="275"/>
            <ac:cxnSpMk id="22" creationId="{FBD463FC-4CA8-4FF4-85A3-AF9F4B98D210}"/>
          </ac:cxnSpMkLst>
        </pc:cxnChg>
        <pc:cxnChg chg="add del">
          <ac:chgData name="Brian Grahmann" userId="bc890918-ca8e-4558-872c-de0138c423af" providerId="ADAL" clId="{D37A6037-C50A-45A5-A849-460F553851E1}" dt="2023-03-04T22:34:59.882" v="568" actId="26606"/>
          <ac:cxnSpMkLst>
            <pc:docMk/>
            <pc:sldMk cId="336189612" sldId="275"/>
            <ac:cxnSpMk id="24" creationId="{BECF35C3-8B44-4F4B-BD25-4C01823DB22A}"/>
          </ac:cxnSpMkLst>
        </pc:cxnChg>
        <pc:cxnChg chg="add del">
          <ac:chgData name="Brian Grahmann" userId="bc890918-ca8e-4558-872c-de0138c423af" providerId="ADAL" clId="{D37A6037-C50A-45A5-A849-460F553851E1}" dt="2023-03-04T22:34:59.882" v="568" actId="26606"/>
          <ac:cxnSpMkLst>
            <pc:docMk/>
            <pc:sldMk cId="336189612" sldId="275"/>
            <ac:cxnSpMk id="25" creationId="{FCDDCDFB-696D-4FDF-9B58-24F71B7C37BC}"/>
          </ac:cxnSpMkLst>
        </pc:cxnChg>
        <pc:cxnChg chg="add del">
          <ac:chgData name="Brian Grahmann" userId="bc890918-ca8e-4558-872c-de0138c423af" providerId="ADAL" clId="{D37A6037-C50A-45A5-A849-460F553851E1}" dt="2023-03-04T22:42:07.110" v="598" actId="26606"/>
          <ac:cxnSpMkLst>
            <pc:docMk/>
            <pc:sldMk cId="336189612" sldId="275"/>
            <ac:cxnSpMk id="29" creationId="{C884B8F8-FDC9-498B-9960-5D7260AFCB03}"/>
          </ac:cxnSpMkLst>
        </pc:cxnChg>
        <pc:cxnChg chg="add del">
          <ac:chgData name="Brian Grahmann" userId="bc890918-ca8e-4558-872c-de0138c423af" providerId="ADAL" clId="{D37A6037-C50A-45A5-A849-460F553851E1}" dt="2023-03-04T22:42:07.110" v="598" actId="26606"/>
          <ac:cxnSpMkLst>
            <pc:docMk/>
            <pc:sldMk cId="336189612" sldId="275"/>
            <ac:cxnSpMk id="33" creationId="{A24DAE64-2302-42EA-8239-F2F0775CA5AD}"/>
          </ac:cxnSpMkLst>
        </pc:cxnChg>
        <pc:cxnChg chg="add del">
          <ac:chgData name="Brian Grahmann" userId="bc890918-ca8e-4558-872c-de0138c423af" providerId="ADAL" clId="{D37A6037-C50A-45A5-A849-460F553851E1}" dt="2023-03-04T22:41:55.552" v="589" actId="26606"/>
          <ac:cxnSpMkLst>
            <pc:docMk/>
            <pc:sldMk cId="336189612" sldId="275"/>
            <ac:cxnSpMk id="37" creationId="{7552FBEF-FA69-427B-8245-0A518E0513D5}"/>
          </ac:cxnSpMkLst>
        </pc:cxnChg>
        <pc:cxnChg chg="add del">
          <ac:chgData name="Brian Grahmann" userId="bc890918-ca8e-4558-872c-de0138c423af" providerId="ADAL" clId="{D37A6037-C50A-45A5-A849-460F553851E1}" dt="2023-03-04T22:38:41.013" v="574" actId="26606"/>
          <ac:cxnSpMkLst>
            <pc:docMk/>
            <pc:sldMk cId="336189612" sldId="275"/>
            <ac:cxnSpMk id="40" creationId="{373AAE2E-5D6B-4952-A4BB-546C49F8DE4B}"/>
          </ac:cxnSpMkLst>
        </pc:cxnChg>
        <pc:cxnChg chg="add del">
          <ac:chgData name="Brian Grahmann" userId="bc890918-ca8e-4558-872c-de0138c423af" providerId="ADAL" clId="{D37A6037-C50A-45A5-A849-460F553851E1}" dt="2023-03-04T22:41:57.914" v="591" actId="26606"/>
          <ac:cxnSpMkLst>
            <pc:docMk/>
            <pc:sldMk cId="336189612" sldId="275"/>
            <ac:cxnSpMk id="43" creationId="{381B4579-E2EA-4BD7-94FF-0A0BEE135C6B}"/>
          </ac:cxnSpMkLst>
        </pc:cxnChg>
        <pc:cxnChg chg="add del">
          <ac:chgData name="Brian Grahmann" userId="bc890918-ca8e-4558-872c-de0138c423af" providerId="ADAL" clId="{D37A6037-C50A-45A5-A849-460F553851E1}" dt="2023-03-04T22:38:44.356" v="576" actId="26606"/>
          <ac:cxnSpMkLst>
            <pc:docMk/>
            <pc:sldMk cId="336189612" sldId="275"/>
            <ac:cxnSpMk id="46" creationId="{A24DAE64-2302-42EA-8239-F2F0775CA5AD}"/>
          </ac:cxnSpMkLst>
        </pc:cxnChg>
        <pc:cxnChg chg="add del">
          <ac:chgData name="Brian Grahmann" userId="bc890918-ca8e-4558-872c-de0138c423af" providerId="ADAL" clId="{D37A6037-C50A-45A5-A849-460F553851E1}" dt="2023-03-04T22:38:44.356" v="576" actId="26606"/>
          <ac:cxnSpMkLst>
            <pc:docMk/>
            <pc:sldMk cId="336189612" sldId="275"/>
            <ac:cxnSpMk id="47" creationId="{C884B8F8-FDC9-498B-9960-5D7260AFCB03}"/>
          </ac:cxnSpMkLst>
        </pc:cxnChg>
        <pc:cxnChg chg="add del">
          <ac:chgData name="Brian Grahmann" userId="bc890918-ca8e-4558-872c-de0138c423af" providerId="ADAL" clId="{D37A6037-C50A-45A5-A849-460F553851E1}" dt="2023-03-04T22:38:54.752" v="580" actId="26606"/>
          <ac:cxnSpMkLst>
            <pc:docMk/>
            <pc:sldMk cId="336189612" sldId="275"/>
            <ac:cxnSpMk id="52" creationId="{1C7D2BA4-4B7A-4596-8BCC-5CF715423894}"/>
          </ac:cxnSpMkLst>
        </pc:cxnChg>
        <pc:cxnChg chg="add del">
          <ac:chgData name="Brian Grahmann" userId="bc890918-ca8e-4558-872c-de0138c423af" providerId="ADAL" clId="{D37A6037-C50A-45A5-A849-460F553851E1}" dt="2023-03-04T22:38:54.752" v="580" actId="26606"/>
          <ac:cxnSpMkLst>
            <pc:docMk/>
            <pc:sldMk cId="336189612" sldId="275"/>
            <ac:cxnSpMk id="53" creationId="{4977F1E1-2B6F-4BB6-899F-67D8764D83C5}"/>
          </ac:cxnSpMkLst>
        </pc:cxnChg>
        <pc:cxnChg chg="add del">
          <ac:chgData name="Brian Grahmann" userId="bc890918-ca8e-4558-872c-de0138c423af" providerId="ADAL" clId="{D37A6037-C50A-45A5-A849-460F553851E1}" dt="2023-03-04T22:41:57.914" v="591" actId="26606"/>
          <ac:cxnSpMkLst>
            <pc:docMk/>
            <pc:sldMk cId="336189612" sldId="275"/>
            <ac:cxnSpMk id="60" creationId="{C6FAC23C-014D-4AC5-AD1B-36F7D0E7EF32}"/>
          </ac:cxnSpMkLst>
        </pc:cxnChg>
        <pc:cxnChg chg="add del">
          <ac:chgData name="Brian Grahmann" userId="bc890918-ca8e-4558-872c-de0138c423af" providerId="ADAL" clId="{D37A6037-C50A-45A5-A849-460F553851E1}" dt="2023-03-04T22:42:04.583" v="595" actId="26606"/>
          <ac:cxnSpMkLst>
            <pc:docMk/>
            <pc:sldMk cId="336189612" sldId="275"/>
            <ac:cxnSpMk id="67" creationId="{B3E0B6A3-E197-43D6-82D5-7455DAB1A746}"/>
          </ac:cxnSpMkLst>
        </pc:cxnChg>
        <pc:cxnChg chg="add del">
          <ac:chgData name="Brian Grahmann" userId="bc890918-ca8e-4558-872c-de0138c423af" providerId="ADAL" clId="{D37A6037-C50A-45A5-A849-460F553851E1}" dt="2023-03-04T22:42:04.583" v="595" actId="26606"/>
          <ac:cxnSpMkLst>
            <pc:docMk/>
            <pc:sldMk cId="336189612" sldId="275"/>
            <ac:cxnSpMk id="70" creationId="{5BD24D8B-8573-4260-B700-E860AD6D2A8E}"/>
          </ac:cxnSpMkLst>
        </pc:cxnChg>
        <pc:cxnChg chg="add del">
          <ac:chgData name="Brian Grahmann" userId="bc890918-ca8e-4558-872c-de0138c423af" providerId="ADAL" clId="{D37A6037-C50A-45A5-A849-460F553851E1}" dt="2023-03-04T22:42:07.081" v="597" actId="26606"/>
          <ac:cxnSpMkLst>
            <pc:docMk/>
            <pc:sldMk cId="336189612" sldId="275"/>
            <ac:cxnSpMk id="74" creationId="{1C7D2BA4-4B7A-4596-8BCC-5CF715423894}"/>
          </ac:cxnSpMkLst>
        </pc:cxnChg>
        <pc:cxnChg chg="add del">
          <ac:chgData name="Brian Grahmann" userId="bc890918-ca8e-4558-872c-de0138c423af" providerId="ADAL" clId="{D37A6037-C50A-45A5-A849-460F553851E1}" dt="2023-03-04T22:42:07.081" v="597" actId="26606"/>
          <ac:cxnSpMkLst>
            <pc:docMk/>
            <pc:sldMk cId="336189612" sldId="275"/>
            <ac:cxnSpMk id="75" creationId="{4977F1E1-2B6F-4BB6-899F-67D8764D83C5}"/>
          </ac:cxnSpMkLst>
        </pc:cxnChg>
        <pc:cxnChg chg="add">
          <ac:chgData name="Brian Grahmann" userId="bc890918-ca8e-4558-872c-de0138c423af" providerId="ADAL" clId="{D37A6037-C50A-45A5-A849-460F553851E1}" dt="2023-03-04T22:42:07.110" v="598" actId="26606"/>
          <ac:cxnSpMkLst>
            <pc:docMk/>
            <pc:sldMk cId="336189612" sldId="275"/>
            <ac:cxnSpMk id="80" creationId="{C884B8F8-FDC9-498B-9960-5D7260AFCB03}"/>
          </ac:cxnSpMkLst>
        </pc:cxnChg>
        <pc:cxnChg chg="add">
          <ac:chgData name="Brian Grahmann" userId="bc890918-ca8e-4558-872c-de0138c423af" providerId="ADAL" clId="{D37A6037-C50A-45A5-A849-460F553851E1}" dt="2023-03-04T22:42:07.110" v="598" actId="26606"/>
          <ac:cxnSpMkLst>
            <pc:docMk/>
            <pc:sldMk cId="336189612" sldId="275"/>
            <ac:cxnSpMk id="84" creationId="{A24DAE64-2302-42EA-8239-F2F0775CA5AD}"/>
          </ac:cxnSpMkLst>
        </pc:cxnChg>
      </pc:sldChg>
      <pc:sldChg chg="modSp">
        <pc:chgData name="Brian Grahmann" userId="bc890918-ca8e-4558-872c-de0138c423af" providerId="ADAL" clId="{D37A6037-C50A-45A5-A849-460F553851E1}" dt="2023-03-04T22:34:43.477" v="563"/>
        <pc:sldMkLst>
          <pc:docMk/>
          <pc:sldMk cId="1683936210" sldId="276"/>
        </pc:sldMkLst>
        <pc:spChg chg="mod">
          <ac:chgData name="Brian Grahmann" userId="bc890918-ca8e-4558-872c-de0138c423af" providerId="ADAL" clId="{D37A6037-C50A-45A5-A849-460F553851E1}" dt="2023-03-04T22:34:43.477" v="563"/>
          <ac:spMkLst>
            <pc:docMk/>
            <pc:sldMk cId="1683936210" sldId="276"/>
            <ac:spMk id="2" creationId="{686B9CE8-AD40-98B6-17B0-42D8809925D9}"/>
          </ac:spMkLst>
        </pc:spChg>
        <pc:spChg chg="mod">
          <ac:chgData name="Brian Grahmann" userId="bc890918-ca8e-4558-872c-de0138c423af" providerId="ADAL" clId="{D37A6037-C50A-45A5-A849-460F553851E1}" dt="2023-03-04T22:34:43.477" v="563"/>
          <ac:spMkLst>
            <pc:docMk/>
            <pc:sldMk cId="1683936210" sldId="276"/>
            <ac:spMk id="3" creationId="{DAEE0575-C3E6-287B-D241-23C36CA4451D}"/>
          </ac:spMkLst>
        </pc:spChg>
      </pc:sldChg>
      <pc:sldChg chg="addSp delSp modSp new mod">
        <pc:chgData name="Brian Grahmann" userId="bc890918-ca8e-4558-872c-de0138c423af" providerId="ADAL" clId="{D37A6037-C50A-45A5-A849-460F553851E1}" dt="2023-03-04T22:34:11.892" v="546" actId="1076"/>
        <pc:sldMkLst>
          <pc:docMk/>
          <pc:sldMk cId="2068347520" sldId="277"/>
        </pc:sldMkLst>
        <pc:spChg chg="mod">
          <ac:chgData name="Brian Grahmann" userId="bc890918-ca8e-4558-872c-de0138c423af" providerId="ADAL" clId="{D37A6037-C50A-45A5-A849-460F553851E1}" dt="2023-03-04T22:34:11.892" v="546" actId="1076"/>
          <ac:spMkLst>
            <pc:docMk/>
            <pc:sldMk cId="2068347520" sldId="277"/>
            <ac:spMk id="2" creationId="{FFC11CA5-F18D-77C0-8C51-63F4A21BD309}"/>
          </ac:spMkLst>
        </pc:spChg>
        <pc:spChg chg="add del">
          <ac:chgData name="Brian Grahmann" userId="bc890918-ca8e-4558-872c-de0138c423af" providerId="ADAL" clId="{D37A6037-C50A-45A5-A849-460F553851E1}" dt="2023-03-04T22:31:38.717" v="519" actId="478"/>
          <ac:spMkLst>
            <pc:docMk/>
            <pc:sldMk cId="2068347520" sldId="277"/>
            <ac:spMk id="3" creationId="{EB3144FB-CA25-0318-BCB8-6591C3E07F38}"/>
          </ac:spMkLst>
        </pc:spChg>
        <pc:graphicFrameChg chg="add del mod">
          <ac:chgData name="Brian Grahmann" userId="bc890918-ca8e-4558-872c-de0138c423af" providerId="ADAL" clId="{D37A6037-C50A-45A5-A849-460F553851E1}" dt="2023-03-04T22:30:43.341" v="516"/>
          <ac:graphicFrameMkLst>
            <pc:docMk/>
            <pc:sldMk cId="2068347520" sldId="277"/>
            <ac:graphicFrameMk id="4" creationId="{2B607F0B-6AAF-E635-D228-0B416A673ABC}"/>
          </ac:graphicFrameMkLst>
        </pc:graphicFrameChg>
        <pc:graphicFrameChg chg="add del mod">
          <ac:chgData name="Brian Grahmann" userId="bc890918-ca8e-4558-872c-de0138c423af" providerId="ADAL" clId="{D37A6037-C50A-45A5-A849-460F553851E1}" dt="2023-03-04T22:31:06.521" v="518"/>
          <ac:graphicFrameMkLst>
            <pc:docMk/>
            <pc:sldMk cId="2068347520" sldId="277"/>
            <ac:graphicFrameMk id="5" creationId="{79B976CA-574D-BC76-383A-0325A25C4298}"/>
          </ac:graphicFrameMkLst>
        </pc:graphicFrameChg>
        <pc:picChg chg="add mod">
          <ac:chgData name="Brian Grahmann" userId="bc890918-ca8e-4558-872c-de0138c423af" providerId="ADAL" clId="{D37A6037-C50A-45A5-A849-460F553851E1}" dt="2023-03-04T22:33:49.342" v="528" actId="1076"/>
          <ac:picMkLst>
            <pc:docMk/>
            <pc:sldMk cId="2068347520" sldId="277"/>
            <ac:picMk id="6" creationId="{DC0535DA-68BF-378A-8337-3D3245213F8C}"/>
          </ac:picMkLst>
        </pc:picChg>
      </pc:sldChg>
      <pc:sldChg chg="modSp mod">
        <pc:chgData name="Brian Grahmann" userId="bc890918-ca8e-4558-872c-de0138c423af" providerId="ADAL" clId="{D37A6037-C50A-45A5-A849-460F553851E1}" dt="2023-03-04T22:34:43.653" v="564" actId="27636"/>
        <pc:sldMkLst>
          <pc:docMk/>
          <pc:sldMk cId="2774241920" sldId="278"/>
        </pc:sldMkLst>
        <pc:spChg chg="mod">
          <ac:chgData name="Brian Grahmann" userId="bc890918-ca8e-4558-872c-de0138c423af" providerId="ADAL" clId="{D37A6037-C50A-45A5-A849-460F553851E1}" dt="2023-03-04T22:34:43.653" v="564" actId="27636"/>
          <ac:spMkLst>
            <pc:docMk/>
            <pc:sldMk cId="2774241920" sldId="278"/>
            <ac:spMk id="2" creationId="{7C8B2EE8-199F-669B-F182-DEC79283E866}"/>
          </ac:spMkLst>
        </pc:spChg>
        <pc:spChg chg="mod">
          <ac:chgData name="Brian Grahmann" userId="bc890918-ca8e-4558-872c-de0138c423af" providerId="ADAL" clId="{D37A6037-C50A-45A5-A849-460F553851E1}" dt="2023-03-04T22:34:43.477" v="563"/>
          <ac:spMkLst>
            <pc:docMk/>
            <pc:sldMk cId="2774241920" sldId="278"/>
            <ac:spMk id="3" creationId="{DFAAE5E5-CBCA-9FDF-CF35-80237AC0CBD3}"/>
          </ac:spMkLst>
        </pc:spChg>
      </pc:sldChg>
      <pc:sldChg chg="modSp">
        <pc:chgData name="Brian Grahmann" userId="bc890918-ca8e-4558-872c-de0138c423af" providerId="ADAL" clId="{D37A6037-C50A-45A5-A849-460F553851E1}" dt="2023-03-04T22:34:43.477" v="563"/>
        <pc:sldMkLst>
          <pc:docMk/>
          <pc:sldMk cId="1360625882" sldId="279"/>
        </pc:sldMkLst>
        <pc:spChg chg="mod">
          <ac:chgData name="Brian Grahmann" userId="bc890918-ca8e-4558-872c-de0138c423af" providerId="ADAL" clId="{D37A6037-C50A-45A5-A849-460F553851E1}" dt="2023-03-04T22:34:43.477" v="563"/>
          <ac:spMkLst>
            <pc:docMk/>
            <pc:sldMk cId="1360625882" sldId="279"/>
            <ac:spMk id="2" creationId="{6924F718-EE4E-4707-3C19-0F52BB02768D}"/>
          </ac:spMkLst>
        </pc:spChg>
        <pc:spChg chg="mod">
          <ac:chgData name="Brian Grahmann" userId="bc890918-ca8e-4558-872c-de0138c423af" providerId="ADAL" clId="{D37A6037-C50A-45A5-A849-460F553851E1}" dt="2023-03-04T22:34:43.477" v="563"/>
          <ac:spMkLst>
            <pc:docMk/>
            <pc:sldMk cId="1360625882" sldId="279"/>
            <ac:spMk id="3" creationId="{7D918E1F-829D-E6B2-BD9E-7058BCA927FD}"/>
          </ac:spMkLst>
        </pc:spChg>
      </pc:sldChg>
    </pc:docChg>
  </pc:docChgLst>
  <pc:docChgLst>
    <pc:chgData name="Kelby Lang" userId="0aa7b16f-c29f-4407-8c69-4a0918a04477" providerId="ADAL" clId="{413E4642-5AD1-4D5C-B81C-950A9CA8D9AE}"/>
    <pc:docChg chg="undo custSel addSld delSld modSld sldOrd">
      <pc:chgData name="Kelby Lang" userId="0aa7b16f-c29f-4407-8c69-4a0918a04477" providerId="ADAL" clId="{413E4642-5AD1-4D5C-B81C-950A9CA8D9AE}" dt="2023-03-08T21:19:41.824" v="4062" actId="403"/>
      <pc:docMkLst>
        <pc:docMk/>
      </pc:docMkLst>
      <pc:sldChg chg="modSp mod">
        <pc:chgData name="Kelby Lang" userId="0aa7b16f-c29f-4407-8c69-4a0918a04477" providerId="ADAL" clId="{413E4642-5AD1-4D5C-B81C-950A9CA8D9AE}" dt="2023-03-04T22:09:05.162" v="97" actId="20577"/>
        <pc:sldMkLst>
          <pc:docMk/>
          <pc:sldMk cId="109857222" sldId="256"/>
        </pc:sldMkLst>
        <pc:spChg chg="mod">
          <ac:chgData name="Kelby Lang" userId="0aa7b16f-c29f-4407-8c69-4a0918a04477" providerId="ADAL" clId="{413E4642-5AD1-4D5C-B81C-950A9CA8D9AE}" dt="2023-03-04T22:08:38.037" v="34" actId="20577"/>
          <ac:spMkLst>
            <pc:docMk/>
            <pc:sldMk cId="109857222" sldId="256"/>
            <ac:spMk id="2" creationId="{00000000-0000-0000-0000-000000000000}"/>
          </ac:spMkLst>
        </pc:spChg>
        <pc:spChg chg="mod">
          <ac:chgData name="Kelby Lang" userId="0aa7b16f-c29f-4407-8c69-4a0918a04477" providerId="ADAL" clId="{413E4642-5AD1-4D5C-B81C-950A9CA8D9AE}" dt="2023-03-04T22:09:05.162" v="97" actId="20577"/>
          <ac:spMkLst>
            <pc:docMk/>
            <pc:sldMk cId="109857222" sldId="256"/>
            <ac:spMk id="3" creationId="{00000000-0000-0000-0000-000000000000}"/>
          </ac:spMkLst>
        </pc:spChg>
      </pc:sldChg>
      <pc:sldChg chg="del">
        <pc:chgData name="Kelby Lang" userId="0aa7b16f-c29f-4407-8c69-4a0918a04477" providerId="ADAL" clId="{413E4642-5AD1-4D5C-B81C-950A9CA8D9AE}" dt="2023-03-07T23:24:43.477" v="3257" actId="2696"/>
        <pc:sldMkLst>
          <pc:docMk/>
          <pc:sldMk cId="1626088590" sldId="257"/>
        </pc:sldMkLst>
      </pc:sldChg>
      <pc:sldChg chg="del">
        <pc:chgData name="Kelby Lang" userId="0aa7b16f-c29f-4407-8c69-4a0918a04477" providerId="ADAL" clId="{413E4642-5AD1-4D5C-B81C-950A9CA8D9AE}" dt="2023-03-07T23:25:18.940" v="3260" actId="2696"/>
        <pc:sldMkLst>
          <pc:docMk/>
          <pc:sldMk cId="3736280769" sldId="258"/>
        </pc:sldMkLst>
      </pc:sldChg>
      <pc:sldChg chg="del">
        <pc:chgData name="Kelby Lang" userId="0aa7b16f-c29f-4407-8c69-4a0918a04477" providerId="ADAL" clId="{413E4642-5AD1-4D5C-B81C-950A9CA8D9AE}" dt="2023-03-07T23:26:02.367" v="3262" actId="2696"/>
        <pc:sldMkLst>
          <pc:docMk/>
          <pc:sldMk cId="1938569611" sldId="259"/>
        </pc:sldMkLst>
      </pc:sldChg>
      <pc:sldChg chg="addSp delSp modSp mod">
        <pc:chgData name="Kelby Lang" userId="0aa7b16f-c29f-4407-8c69-4a0918a04477" providerId="ADAL" clId="{413E4642-5AD1-4D5C-B81C-950A9CA8D9AE}" dt="2023-03-07T23:18:11.559" v="3250" actId="1076"/>
        <pc:sldMkLst>
          <pc:docMk/>
          <pc:sldMk cId="3683057737" sldId="260"/>
        </pc:sldMkLst>
        <pc:spChg chg="mod">
          <ac:chgData name="Kelby Lang" userId="0aa7b16f-c29f-4407-8c69-4a0918a04477" providerId="ADAL" clId="{413E4642-5AD1-4D5C-B81C-950A9CA8D9AE}" dt="2023-03-07T23:16:46.029" v="3235" actId="26606"/>
          <ac:spMkLst>
            <pc:docMk/>
            <pc:sldMk cId="3683057737" sldId="260"/>
            <ac:spMk id="2" creationId="{6CE20A83-882B-A094-2F00-4C50E7B556F0}"/>
          </ac:spMkLst>
        </pc:spChg>
        <pc:spChg chg="mod">
          <ac:chgData name="Kelby Lang" userId="0aa7b16f-c29f-4407-8c69-4a0918a04477" providerId="ADAL" clId="{413E4642-5AD1-4D5C-B81C-950A9CA8D9AE}" dt="2023-03-07T23:16:46.029" v="3235" actId="26606"/>
          <ac:spMkLst>
            <pc:docMk/>
            <pc:sldMk cId="3683057737" sldId="260"/>
            <ac:spMk id="3" creationId="{AFB4E3C1-025D-877C-CF13-5D5A329BFC30}"/>
          </ac:spMkLst>
        </pc:spChg>
        <pc:spChg chg="add">
          <ac:chgData name="Kelby Lang" userId="0aa7b16f-c29f-4407-8c69-4a0918a04477" providerId="ADAL" clId="{413E4642-5AD1-4D5C-B81C-950A9CA8D9AE}" dt="2023-03-07T23:16:46.029" v="3235" actId="26606"/>
          <ac:spMkLst>
            <pc:docMk/>
            <pc:sldMk cId="3683057737" sldId="260"/>
            <ac:spMk id="8" creationId="{54977EF3-E0BF-4719-9C15-8564B7D68F83}"/>
          </ac:spMkLst>
        </pc:spChg>
        <pc:spChg chg="add">
          <ac:chgData name="Kelby Lang" userId="0aa7b16f-c29f-4407-8c69-4a0918a04477" providerId="ADAL" clId="{413E4642-5AD1-4D5C-B81C-950A9CA8D9AE}" dt="2023-03-07T23:16:46.029" v="3235" actId="26606"/>
          <ac:spMkLst>
            <pc:docMk/>
            <pc:sldMk cId="3683057737" sldId="260"/>
            <ac:spMk id="11" creationId="{EEA869E1-F851-4A52-92F5-77E592B76A5B}"/>
          </ac:spMkLst>
        </pc:spChg>
        <pc:spChg chg="add">
          <ac:chgData name="Kelby Lang" userId="0aa7b16f-c29f-4407-8c69-4a0918a04477" providerId="ADAL" clId="{413E4642-5AD1-4D5C-B81C-950A9CA8D9AE}" dt="2023-03-07T23:16:46.029" v="3235" actId="26606"/>
          <ac:spMkLst>
            <pc:docMk/>
            <pc:sldMk cId="3683057737" sldId="260"/>
            <ac:spMk id="19" creationId="{01E8EC89-86BC-4558-B010-53DF36A5AB2E}"/>
          </ac:spMkLst>
        </pc:spChg>
        <pc:picChg chg="mod ord">
          <ac:chgData name="Kelby Lang" userId="0aa7b16f-c29f-4407-8c69-4a0918a04477" providerId="ADAL" clId="{413E4642-5AD1-4D5C-B81C-950A9CA8D9AE}" dt="2023-03-07T23:17:45.046" v="3244" actId="1076"/>
          <ac:picMkLst>
            <pc:docMk/>
            <pc:sldMk cId="3683057737" sldId="260"/>
            <ac:picMk id="4" creationId="{0CBADF07-0DEC-10E6-27B7-31FB9B4AA77B}"/>
          </ac:picMkLst>
        </pc:picChg>
        <pc:picChg chg="del">
          <ac:chgData name="Kelby Lang" userId="0aa7b16f-c29f-4407-8c69-4a0918a04477" providerId="ADAL" clId="{413E4642-5AD1-4D5C-B81C-950A9CA8D9AE}" dt="2023-03-07T23:16:21.918" v="3233" actId="478"/>
          <ac:picMkLst>
            <pc:docMk/>
            <pc:sldMk cId="3683057737" sldId="260"/>
            <ac:picMk id="5" creationId="{2A6107AA-2853-7AB1-9014-40B4FFE1B2F8}"/>
          </ac:picMkLst>
        </pc:picChg>
        <pc:picChg chg="add mod">
          <ac:chgData name="Kelby Lang" userId="0aa7b16f-c29f-4407-8c69-4a0918a04477" providerId="ADAL" clId="{413E4642-5AD1-4D5C-B81C-950A9CA8D9AE}" dt="2023-03-07T23:18:11.559" v="3250" actId="1076"/>
          <ac:picMkLst>
            <pc:docMk/>
            <pc:sldMk cId="3683057737" sldId="260"/>
            <ac:picMk id="6" creationId="{1368E53D-0418-580D-7518-2A8AA79141F1}"/>
          </ac:picMkLst>
        </pc:picChg>
        <pc:picChg chg="add">
          <ac:chgData name="Kelby Lang" userId="0aa7b16f-c29f-4407-8c69-4a0918a04477" providerId="ADAL" clId="{413E4642-5AD1-4D5C-B81C-950A9CA8D9AE}" dt="2023-03-07T23:16:46.029" v="3235" actId="26606"/>
          <ac:picMkLst>
            <pc:docMk/>
            <pc:sldMk cId="3683057737" sldId="260"/>
            <ac:picMk id="9" creationId="{A5DC397C-2B77-4200-B02F-47CA26CA2AC4}"/>
          </ac:picMkLst>
        </pc:picChg>
        <pc:picChg chg="add">
          <ac:chgData name="Kelby Lang" userId="0aa7b16f-c29f-4407-8c69-4a0918a04477" providerId="ADAL" clId="{413E4642-5AD1-4D5C-B81C-950A9CA8D9AE}" dt="2023-03-07T23:16:46.029" v="3235" actId="26606"/>
          <ac:picMkLst>
            <pc:docMk/>
            <pc:sldMk cId="3683057737" sldId="260"/>
            <ac:picMk id="13" creationId="{B083AD55-8296-44BD-8E14-DD2DDBC351B0}"/>
          </ac:picMkLst>
        </pc:picChg>
        <pc:cxnChg chg="add">
          <ac:chgData name="Kelby Lang" userId="0aa7b16f-c29f-4407-8c69-4a0918a04477" providerId="ADAL" clId="{413E4642-5AD1-4D5C-B81C-950A9CA8D9AE}" dt="2023-03-07T23:16:46.029" v="3235" actId="26606"/>
          <ac:cxnSpMkLst>
            <pc:docMk/>
            <pc:sldMk cId="3683057737" sldId="260"/>
            <ac:cxnSpMk id="15" creationId="{2BF46B26-15FC-4C5A-94FA-AE9ED64B5C20}"/>
          </ac:cxnSpMkLst>
        </pc:cxnChg>
        <pc:cxnChg chg="add">
          <ac:chgData name="Kelby Lang" userId="0aa7b16f-c29f-4407-8c69-4a0918a04477" providerId="ADAL" clId="{413E4642-5AD1-4D5C-B81C-950A9CA8D9AE}" dt="2023-03-07T23:16:46.029" v="3235" actId="26606"/>
          <ac:cxnSpMkLst>
            <pc:docMk/>
            <pc:sldMk cId="3683057737" sldId="260"/>
            <ac:cxnSpMk id="17" creationId="{BADF1045-FC61-45F9-B214-2286C9675985}"/>
          </ac:cxnSpMkLst>
        </pc:cxnChg>
        <pc:cxnChg chg="add">
          <ac:chgData name="Kelby Lang" userId="0aa7b16f-c29f-4407-8c69-4a0918a04477" providerId="ADAL" clId="{413E4642-5AD1-4D5C-B81C-950A9CA8D9AE}" dt="2023-03-07T23:16:46.029" v="3235" actId="26606"/>
          <ac:cxnSpMkLst>
            <pc:docMk/>
            <pc:sldMk cId="3683057737" sldId="260"/>
            <ac:cxnSpMk id="20" creationId="{13AFA304-05B8-441F-BA73-B92E08BD6E04}"/>
          </ac:cxnSpMkLst>
        </pc:cxnChg>
        <pc:cxnChg chg="add">
          <ac:chgData name="Kelby Lang" userId="0aa7b16f-c29f-4407-8c69-4a0918a04477" providerId="ADAL" clId="{413E4642-5AD1-4D5C-B81C-950A9CA8D9AE}" dt="2023-03-07T23:16:46.029" v="3235" actId="26606"/>
          <ac:cxnSpMkLst>
            <pc:docMk/>
            <pc:sldMk cId="3683057737" sldId="260"/>
            <ac:cxnSpMk id="21" creationId="{4CCCDDFF-B9CC-494C-8BEE-2451CD79A093}"/>
          </ac:cxnSpMkLst>
        </pc:cxnChg>
      </pc:sldChg>
      <pc:sldChg chg="addSp delSp modSp mod setBg">
        <pc:chgData name="Kelby Lang" userId="0aa7b16f-c29f-4407-8c69-4a0918a04477" providerId="ADAL" clId="{413E4642-5AD1-4D5C-B81C-950A9CA8D9AE}" dt="2023-03-08T17:37:19.761" v="3539" actId="1076"/>
        <pc:sldMkLst>
          <pc:docMk/>
          <pc:sldMk cId="2953773004" sldId="261"/>
        </pc:sldMkLst>
        <pc:spChg chg="mod">
          <ac:chgData name="Kelby Lang" userId="0aa7b16f-c29f-4407-8c69-4a0918a04477" providerId="ADAL" clId="{413E4642-5AD1-4D5C-B81C-950A9CA8D9AE}" dt="2023-03-07T23:12:27.761" v="3227" actId="26606"/>
          <ac:spMkLst>
            <pc:docMk/>
            <pc:sldMk cId="2953773004" sldId="261"/>
            <ac:spMk id="2" creationId="{4D26702F-715C-05F7-804E-56A32C8E169B}"/>
          </ac:spMkLst>
        </pc:spChg>
        <pc:spChg chg="add">
          <ac:chgData name="Kelby Lang" userId="0aa7b16f-c29f-4407-8c69-4a0918a04477" providerId="ADAL" clId="{413E4642-5AD1-4D5C-B81C-950A9CA8D9AE}" dt="2023-03-07T23:12:27.761" v="3227" actId="26606"/>
          <ac:spMkLst>
            <pc:docMk/>
            <pc:sldMk cId="2953773004" sldId="261"/>
            <ac:spMk id="12" creationId="{EEA869E1-F851-4A52-92F5-77E592B76A5B}"/>
          </ac:spMkLst>
        </pc:spChg>
        <pc:spChg chg="add">
          <ac:chgData name="Kelby Lang" userId="0aa7b16f-c29f-4407-8c69-4a0918a04477" providerId="ADAL" clId="{413E4642-5AD1-4D5C-B81C-950A9CA8D9AE}" dt="2023-03-07T23:12:27.761" v="3227" actId="26606"/>
          <ac:spMkLst>
            <pc:docMk/>
            <pc:sldMk cId="2953773004" sldId="261"/>
            <ac:spMk id="20" creationId="{E7ABCFA2-55B0-438C-A39A-637FFC6246E8}"/>
          </ac:spMkLst>
        </pc:spChg>
        <pc:spChg chg="add">
          <ac:chgData name="Kelby Lang" userId="0aa7b16f-c29f-4407-8c69-4a0918a04477" providerId="ADAL" clId="{413E4642-5AD1-4D5C-B81C-950A9CA8D9AE}" dt="2023-03-07T23:12:27.761" v="3227" actId="26606"/>
          <ac:spMkLst>
            <pc:docMk/>
            <pc:sldMk cId="2953773004" sldId="261"/>
            <ac:spMk id="22" creationId="{1BD2C934-710E-4E0E-9ED4-03F07E019205}"/>
          </ac:spMkLst>
        </pc:spChg>
        <pc:picChg chg="add del mod">
          <ac:chgData name="Kelby Lang" userId="0aa7b16f-c29f-4407-8c69-4a0918a04477" providerId="ADAL" clId="{413E4642-5AD1-4D5C-B81C-950A9CA8D9AE}" dt="2023-03-07T23:11:21.372" v="3212" actId="478"/>
          <ac:picMkLst>
            <pc:docMk/>
            <pc:sldMk cId="2953773004" sldId="261"/>
            <ac:picMk id="3" creationId="{5E43EE4B-0141-104B-874F-F56BB9786974}"/>
          </ac:picMkLst>
        </pc:picChg>
        <pc:picChg chg="del">
          <ac:chgData name="Kelby Lang" userId="0aa7b16f-c29f-4407-8c69-4a0918a04477" providerId="ADAL" clId="{413E4642-5AD1-4D5C-B81C-950A9CA8D9AE}" dt="2023-03-07T23:11:43.491" v="3226" actId="478"/>
          <ac:picMkLst>
            <pc:docMk/>
            <pc:sldMk cId="2953773004" sldId="261"/>
            <ac:picMk id="4" creationId="{B217F1C6-9002-7226-0B81-8A45121C1CCE}"/>
          </ac:picMkLst>
        </pc:picChg>
        <pc:picChg chg="del">
          <ac:chgData name="Kelby Lang" userId="0aa7b16f-c29f-4407-8c69-4a0918a04477" providerId="ADAL" clId="{413E4642-5AD1-4D5C-B81C-950A9CA8D9AE}" dt="2023-03-07T23:11:41.700" v="3225" actId="478"/>
          <ac:picMkLst>
            <pc:docMk/>
            <pc:sldMk cId="2953773004" sldId="261"/>
            <ac:picMk id="5" creationId="{36BD6E56-9375-4314-FFEC-1E8D02C5A2FE}"/>
          </ac:picMkLst>
        </pc:picChg>
        <pc:picChg chg="mod ord">
          <ac:chgData name="Kelby Lang" userId="0aa7b16f-c29f-4407-8c69-4a0918a04477" providerId="ADAL" clId="{413E4642-5AD1-4D5C-B81C-950A9CA8D9AE}" dt="2023-03-08T17:37:16.418" v="3538" actId="1076"/>
          <ac:picMkLst>
            <pc:docMk/>
            <pc:sldMk cId="2953773004" sldId="261"/>
            <ac:picMk id="6" creationId="{4768615A-AAF6-A751-1085-3499708C7D20}"/>
          </ac:picMkLst>
        </pc:picChg>
        <pc:picChg chg="mod">
          <ac:chgData name="Kelby Lang" userId="0aa7b16f-c29f-4407-8c69-4a0918a04477" providerId="ADAL" clId="{413E4642-5AD1-4D5C-B81C-950A9CA8D9AE}" dt="2023-03-08T17:37:19.761" v="3539" actId="1076"/>
          <ac:picMkLst>
            <pc:docMk/>
            <pc:sldMk cId="2953773004" sldId="261"/>
            <ac:picMk id="7" creationId="{EE932A55-8CBD-39C0-EE86-6E5699AD34EF}"/>
          </ac:picMkLst>
        </pc:picChg>
        <pc:picChg chg="add del mod">
          <ac:chgData name="Kelby Lang" userId="0aa7b16f-c29f-4407-8c69-4a0918a04477" providerId="ADAL" clId="{413E4642-5AD1-4D5C-B81C-950A9CA8D9AE}" dt="2023-03-07T23:11:24.012" v="3213" actId="478"/>
          <ac:picMkLst>
            <pc:docMk/>
            <pc:sldMk cId="2953773004" sldId="261"/>
            <ac:picMk id="8" creationId="{E488ABB1-8C5C-17E8-F890-EABCE72DA7E2}"/>
          </ac:picMkLst>
        </pc:picChg>
        <pc:picChg chg="add mod">
          <ac:chgData name="Kelby Lang" userId="0aa7b16f-c29f-4407-8c69-4a0918a04477" providerId="ADAL" clId="{413E4642-5AD1-4D5C-B81C-950A9CA8D9AE}" dt="2023-03-07T23:13:46.910" v="3232" actId="1076"/>
          <ac:picMkLst>
            <pc:docMk/>
            <pc:sldMk cId="2953773004" sldId="261"/>
            <ac:picMk id="9" creationId="{E0A84EF0-42D0-052A-1899-943EC58979B3}"/>
          </ac:picMkLst>
        </pc:picChg>
        <pc:picChg chg="add">
          <ac:chgData name="Kelby Lang" userId="0aa7b16f-c29f-4407-8c69-4a0918a04477" providerId="ADAL" clId="{413E4642-5AD1-4D5C-B81C-950A9CA8D9AE}" dt="2023-03-07T23:12:27.761" v="3227" actId="26606"/>
          <ac:picMkLst>
            <pc:docMk/>
            <pc:sldMk cId="2953773004" sldId="261"/>
            <ac:picMk id="14" creationId="{B083AD55-8296-44BD-8E14-DD2DDBC351B0}"/>
          </ac:picMkLst>
        </pc:picChg>
        <pc:picChg chg="add">
          <ac:chgData name="Kelby Lang" userId="0aa7b16f-c29f-4407-8c69-4a0918a04477" providerId="ADAL" clId="{413E4642-5AD1-4D5C-B81C-950A9CA8D9AE}" dt="2023-03-07T23:12:27.761" v="3227" actId="26606"/>
          <ac:picMkLst>
            <pc:docMk/>
            <pc:sldMk cId="2953773004" sldId="261"/>
            <ac:picMk id="26" creationId="{B0A40572-62E5-460B-AD24-B6628527ACB1}"/>
          </ac:picMkLst>
        </pc:picChg>
        <pc:cxnChg chg="add">
          <ac:chgData name="Kelby Lang" userId="0aa7b16f-c29f-4407-8c69-4a0918a04477" providerId="ADAL" clId="{413E4642-5AD1-4D5C-B81C-950A9CA8D9AE}" dt="2023-03-07T23:12:27.761" v="3227" actId="26606"/>
          <ac:cxnSpMkLst>
            <pc:docMk/>
            <pc:sldMk cId="2953773004" sldId="261"/>
            <ac:cxnSpMk id="16" creationId="{2BF46B26-15FC-4C5A-94FA-AE9ED64B5C20}"/>
          </ac:cxnSpMkLst>
        </pc:cxnChg>
        <pc:cxnChg chg="add">
          <ac:chgData name="Kelby Lang" userId="0aa7b16f-c29f-4407-8c69-4a0918a04477" providerId="ADAL" clId="{413E4642-5AD1-4D5C-B81C-950A9CA8D9AE}" dt="2023-03-07T23:12:27.761" v="3227" actId="26606"/>
          <ac:cxnSpMkLst>
            <pc:docMk/>
            <pc:sldMk cId="2953773004" sldId="261"/>
            <ac:cxnSpMk id="18" creationId="{912F6065-5345-44BD-B66E-5487CCD7A9B9}"/>
          </ac:cxnSpMkLst>
        </pc:cxnChg>
        <pc:cxnChg chg="add">
          <ac:chgData name="Kelby Lang" userId="0aa7b16f-c29f-4407-8c69-4a0918a04477" providerId="ADAL" clId="{413E4642-5AD1-4D5C-B81C-950A9CA8D9AE}" dt="2023-03-07T23:12:27.761" v="3227" actId="26606"/>
          <ac:cxnSpMkLst>
            <pc:docMk/>
            <pc:sldMk cId="2953773004" sldId="261"/>
            <ac:cxnSpMk id="24" creationId="{0AD0F4F3-8F5C-421F-9FC1-DB3ED0BF61DF}"/>
          </ac:cxnSpMkLst>
        </pc:cxnChg>
        <pc:cxnChg chg="add">
          <ac:chgData name="Kelby Lang" userId="0aa7b16f-c29f-4407-8c69-4a0918a04477" providerId="ADAL" clId="{413E4642-5AD1-4D5C-B81C-950A9CA8D9AE}" dt="2023-03-07T23:12:27.761" v="3227" actId="26606"/>
          <ac:cxnSpMkLst>
            <pc:docMk/>
            <pc:sldMk cId="2953773004" sldId="261"/>
            <ac:cxnSpMk id="28" creationId="{F1D872D4-D7E5-4CD8-9DAC-2BC612F08E69}"/>
          </ac:cxnSpMkLst>
        </pc:cxnChg>
      </pc:sldChg>
      <pc:sldChg chg="modSp new mod">
        <pc:chgData name="Kelby Lang" userId="0aa7b16f-c29f-4407-8c69-4a0918a04477" providerId="ADAL" clId="{413E4642-5AD1-4D5C-B81C-950A9CA8D9AE}" dt="2023-03-04T22:15:25.146" v="568" actId="20577"/>
        <pc:sldMkLst>
          <pc:docMk/>
          <pc:sldMk cId="2211134358" sldId="262"/>
        </pc:sldMkLst>
        <pc:spChg chg="mod">
          <ac:chgData name="Kelby Lang" userId="0aa7b16f-c29f-4407-8c69-4a0918a04477" providerId="ADAL" clId="{413E4642-5AD1-4D5C-B81C-950A9CA8D9AE}" dt="2023-03-04T22:09:36.805" v="110" actId="20577"/>
          <ac:spMkLst>
            <pc:docMk/>
            <pc:sldMk cId="2211134358" sldId="262"/>
            <ac:spMk id="2" creationId="{CD55A6D2-DD31-F366-65F8-B856F65BD557}"/>
          </ac:spMkLst>
        </pc:spChg>
        <pc:spChg chg="mod">
          <ac:chgData name="Kelby Lang" userId="0aa7b16f-c29f-4407-8c69-4a0918a04477" providerId="ADAL" clId="{413E4642-5AD1-4D5C-B81C-950A9CA8D9AE}" dt="2023-03-04T22:15:25.146" v="568" actId="20577"/>
          <ac:spMkLst>
            <pc:docMk/>
            <pc:sldMk cId="2211134358" sldId="262"/>
            <ac:spMk id="3" creationId="{6053B6D1-D18A-5AC9-CCF0-2920BBECA721}"/>
          </ac:spMkLst>
        </pc:spChg>
      </pc:sldChg>
      <pc:sldChg chg="modSp mod">
        <pc:chgData name="Kelby Lang" userId="0aa7b16f-c29f-4407-8c69-4a0918a04477" providerId="ADAL" clId="{413E4642-5AD1-4D5C-B81C-950A9CA8D9AE}" dt="2023-03-07T23:21:11.582" v="3256" actId="14100"/>
        <pc:sldMkLst>
          <pc:docMk/>
          <pc:sldMk cId="4084536299" sldId="263"/>
        </pc:sldMkLst>
        <pc:graphicFrameChg chg="mod modGraphic">
          <ac:chgData name="Kelby Lang" userId="0aa7b16f-c29f-4407-8c69-4a0918a04477" providerId="ADAL" clId="{413E4642-5AD1-4D5C-B81C-950A9CA8D9AE}" dt="2023-03-07T23:21:11.582" v="3256" actId="14100"/>
          <ac:graphicFrameMkLst>
            <pc:docMk/>
            <pc:sldMk cId="4084536299" sldId="263"/>
            <ac:graphicFrameMk id="5" creationId="{D58839C9-527E-DF5A-2A4B-9D80BD6AD80C}"/>
          </ac:graphicFrameMkLst>
        </pc:graphicFrameChg>
      </pc:sldChg>
      <pc:sldChg chg="modSp mod">
        <pc:chgData name="Kelby Lang" userId="0aa7b16f-c29f-4407-8c69-4a0918a04477" providerId="ADAL" clId="{413E4642-5AD1-4D5C-B81C-950A9CA8D9AE}" dt="2023-03-07T23:20:10.423" v="3253" actId="1076"/>
        <pc:sldMkLst>
          <pc:docMk/>
          <pc:sldMk cId="2398608206" sldId="264"/>
        </pc:sldMkLst>
        <pc:graphicFrameChg chg="mod">
          <ac:chgData name="Kelby Lang" userId="0aa7b16f-c29f-4407-8c69-4a0918a04477" providerId="ADAL" clId="{413E4642-5AD1-4D5C-B81C-950A9CA8D9AE}" dt="2023-03-07T23:20:07.428" v="3252" actId="1076"/>
          <ac:graphicFrameMkLst>
            <pc:docMk/>
            <pc:sldMk cId="2398608206" sldId="264"/>
            <ac:graphicFrameMk id="5" creationId="{BB52B1CC-7BE5-2029-4F26-648937C82FAD}"/>
          </ac:graphicFrameMkLst>
        </pc:graphicFrameChg>
        <pc:picChg chg="mod">
          <ac:chgData name="Kelby Lang" userId="0aa7b16f-c29f-4407-8c69-4a0918a04477" providerId="ADAL" clId="{413E4642-5AD1-4D5C-B81C-950A9CA8D9AE}" dt="2023-03-07T23:20:10.423" v="3253" actId="1076"/>
          <ac:picMkLst>
            <pc:docMk/>
            <pc:sldMk cId="2398608206" sldId="264"/>
            <ac:picMk id="4" creationId="{83669EF7-4B05-8B99-FFA4-FF94FD34BDC1}"/>
          </ac:picMkLst>
        </pc:picChg>
      </pc:sldChg>
      <pc:sldChg chg="modSp new mod">
        <pc:chgData name="Kelby Lang" userId="0aa7b16f-c29f-4407-8c69-4a0918a04477" providerId="ADAL" clId="{413E4642-5AD1-4D5C-B81C-950A9CA8D9AE}" dt="2023-03-04T22:19:45.800" v="937" actId="20577"/>
        <pc:sldMkLst>
          <pc:docMk/>
          <pc:sldMk cId="3596071746" sldId="265"/>
        </pc:sldMkLst>
        <pc:spChg chg="mod">
          <ac:chgData name="Kelby Lang" userId="0aa7b16f-c29f-4407-8c69-4a0918a04477" providerId="ADAL" clId="{413E4642-5AD1-4D5C-B81C-950A9CA8D9AE}" dt="2023-03-04T22:15:45.169" v="575" actId="20577"/>
          <ac:spMkLst>
            <pc:docMk/>
            <pc:sldMk cId="3596071746" sldId="265"/>
            <ac:spMk id="2" creationId="{A80E8A24-76A9-F138-65A1-D20A465CD0B6}"/>
          </ac:spMkLst>
        </pc:spChg>
        <pc:spChg chg="mod">
          <ac:chgData name="Kelby Lang" userId="0aa7b16f-c29f-4407-8c69-4a0918a04477" providerId="ADAL" clId="{413E4642-5AD1-4D5C-B81C-950A9CA8D9AE}" dt="2023-03-04T22:19:45.800" v="937" actId="20577"/>
          <ac:spMkLst>
            <pc:docMk/>
            <pc:sldMk cId="3596071746" sldId="265"/>
            <ac:spMk id="3" creationId="{7E91657C-AEF9-3F3C-3EC5-8B28FCCAC72A}"/>
          </ac:spMkLst>
        </pc:spChg>
      </pc:sldChg>
      <pc:sldChg chg="modSp mod">
        <pc:chgData name="Kelby Lang" userId="0aa7b16f-c29f-4407-8c69-4a0918a04477" providerId="ADAL" clId="{413E4642-5AD1-4D5C-B81C-950A9CA8D9AE}" dt="2023-03-07T23:28:34.870" v="3270" actId="14100"/>
        <pc:sldMkLst>
          <pc:docMk/>
          <pc:sldMk cId="4274904680" sldId="267"/>
        </pc:sldMkLst>
        <pc:graphicFrameChg chg="mod modGraphic">
          <ac:chgData name="Kelby Lang" userId="0aa7b16f-c29f-4407-8c69-4a0918a04477" providerId="ADAL" clId="{413E4642-5AD1-4D5C-B81C-950A9CA8D9AE}" dt="2023-03-07T23:28:34.870" v="3270" actId="14100"/>
          <ac:graphicFrameMkLst>
            <pc:docMk/>
            <pc:sldMk cId="4274904680" sldId="267"/>
            <ac:graphicFrameMk id="5" creationId="{93856C65-4CC5-8C2F-D7DD-ACDECDBF4058}"/>
          </ac:graphicFrameMkLst>
        </pc:graphicFrameChg>
        <pc:picChg chg="mod">
          <ac:chgData name="Kelby Lang" userId="0aa7b16f-c29f-4407-8c69-4a0918a04477" providerId="ADAL" clId="{413E4642-5AD1-4D5C-B81C-950A9CA8D9AE}" dt="2023-03-07T23:28:23.029" v="3267" actId="14100"/>
          <ac:picMkLst>
            <pc:docMk/>
            <pc:sldMk cId="4274904680" sldId="267"/>
            <ac:picMk id="4" creationId="{C48CC762-2464-DBB1-56F5-262C78093EA6}"/>
          </ac:picMkLst>
        </pc:picChg>
      </pc:sldChg>
      <pc:sldChg chg="modSp new mod">
        <pc:chgData name="Kelby Lang" userId="0aa7b16f-c29f-4407-8c69-4a0918a04477" providerId="ADAL" clId="{413E4642-5AD1-4D5C-B81C-950A9CA8D9AE}" dt="2023-03-04T22:26:35.990" v="1680" actId="1076"/>
        <pc:sldMkLst>
          <pc:docMk/>
          <pc:sldMk cId="328099212" sldId="269"/>
        </pc:sldMkLst>
        <pc:spChg chg="mod">
          <ac:chgData name="Kelby Lang" userId="0aa7b16f-c29f-4407-8c69-4a0918a04477" providerId="ADAL" clId="{413E4642-5AD1-4D5C-B81C-950A9CA8D9AE}" dt="2023-03-04T22:20:07.009" v="949" actId="20577"/>
          <ac:spMkLst>
            <pc:docMk/>
            <pc:sldMk cId="328099212" sldId="269"/>
            <ac:spMk id="2" creationId="{E50B8CBC-2D37-56FF-A3B1-35A2DE793B82}"/>
          </ac:spMkLst>
        </pc:spChg>
        <pc:spChg chg="mod">
          <ac:chgData name="Kelby Lang" userId="0aa7b16f-c29f-4407-8c69-4a0918a04477" providerId="ADAL" clId="{413E4642-5AD1-4D5C-B81C-950A9CA8D9AE}" dt="2023-03-04T22:26:35.990" v="1680" actId="1076"/>
          <ac:spMkLst>
            <pc:docMk/>
            <pc:sldMk cId="328099212" sldId="269"/>
            <ac:spMk id="3" creationId="{928C8CBF-78B4-85E6-A936-930C06B87C2A}"/>
          </ac:spMkLst>
        </pc:spChg>
      </pc:sldChg>
      <pc:sldChg chg="addSp delSp modSp mod setBg">
        <pc:chgData name="Kelby Lang" userId="0aa7b16f-c29f-4407-8c69-4a0918a04477" providerId="ADAL" clId="{413E4642-5AD1-4D5C-B81C-950A9CA8D9AE}" dt="2023-03-08T17:53:13.290" v="3548" actId="166"/>
        <pc:sldMkLst>
          <pc:docMk/>
          <pc:sldMk cId="523288802" sldId="273"/>
        </pc:sldMkLst>
        <pc:spChg chg="mod">
          <ac:chgData name="Kelby Lang" userId="0aa7b16f-c29f-4407-8c69-4a0918a04477" providerId="ADAL" clId="{413E4642-5AD1-4D5C-B81C-950A9CA8D9AE}" dt="2023-03-08T17:52:42.264" v="3543" actId="26606"/>
          <ac:spMkLst>
            <pc:docMk/>
            <pc:sldMk cId="523288802" sldId="273"/>
            <ac:spMk id="2" creationId="{D686810A-DB8F-1ED2-0405-3EA913233671}"/>
          </ac:spMkLst>
        </pc:spChg>
        <pc:spChg chg="del">
          <ac:chgData name="Kelby Lang" userId="0aa7b16f-c29f-4407-8c69-4a0918a04477" providerId="ADAL" clId="{413E4642-5AD1-4D5C-B81C-950A9CA8D9AE}" dt="2023-03-08T17:51:53.697" v="3540" actId="26606"/>
          <ac:spMkLst>
            <pc:docMk/>
            <pc:sldMk cId="523288802" sldId="273"/>
            <ac:spMk id="79" creationId="{0CABCAE3-64FC-4149-819F-2C1812824154}"/>
          </ac:spMkLst>
        </pc:spChg>
        <pc:spChg chg="del">
          <ac:chgData name="Kelby Lang" userId="0aa7b16f-c29f-4407-8c69-4a0918a04477" providerId="ADAL" clId="{413E4642-5AD1-4D5C-B81C-950A9CA8D9AE}" dt="2023-03-08T17:51:53.697" v="3540" actId="26606"/>
          <ac:spMkLst>
            <pc:docMk/>
            <pc:sldMk cId="523288802" sldId="273"/>
            <ac:spMk id="99" creationId="{8BC298DB-2D5C-40A1-9A78-6B4A12198A9B}"/>
          </ac:spMkLst>
        </pc:spChg>
        <pc:spChg chg="del">
          <ac:chgData name="Kelby Lang" userId="0aa7b16f-c29f-4407-8c69-4a0918a04477" providerId="ADAL" clId="{413E4642-5AD1-4D5C-B81C-950A9CA8D9AE}" dt="2023-03-08T17:51:53.697" v="3540" actId="26606"/>
          <ac:spMkLst>
            <pc:docMk/>
            <pc:sldMk cId="523288802" sldId="273"/>
            <ac:spMk id="100" creationId="{35C2355B-7CE9-4192-9142-A41CA0A0C08B}"/>
          </ac:spMkLst>
        </pc:spChg>
        <pc:spChg chg="add del">
          <ac:chgData name="Kelby Lang" userId="0aa7b16f-c29f-4407-8c69-4a0918a04477" providerId="ADAL" clId="{413E4642-5AD1-4D5C-B81C-950A9CA8D9AE}" dt="2023-03-08T17:52:42.264" v="3543" actId="26606"/>
          <ac:spMkLst>
            <pc:docMk/>
            <pc:sldMk cId="523288802" sldId="273"/>
            <ac:spMk id="107" creationId="{0CABCAE3-64FC-4149-819F-2C1812824154}"/>
          </ac:spMkLst>
        </pc:spChg>
        <pc:spChg chg="add del">
          <ac:chgData name="Kelby Lang" userId="0aa7b16f-c29f-4407-8c69-4a0918a04477" providerId="ADAL" clId="{413E4642-5AD1-4D5C-B81C-950A9CA8D9AE}" dt="2023-03-08T17:52:42.264" v="3543" actId="26606"/>
          <ac:spMkLst>
            <pc:docMk/>
            <pc:sldMk cId="523288802" sldId="273"/>
            <ac:spMk id="115" creationId="{56412368-7E6B-4064-B6FA-72DF6DA0C2DB}"/>
          </ac:spMkLst>
        </pc:spChg>
        <pc:spChg chg="add del">
          <ac:chgData name="Kelby Lang" userId="0aa7b16f-c29f-4407-8c69-4a0918a04477" providerId="ADAL" clId="{413E4642-5AD1-4D5C-B81C-950A9CA8D9AE}" dt="2023-03-08T17:52:42.264" v="3543" actId="26606"/>
          <ac:spMkLst>
            <pc:docMk/>
            <pc:sldMk cId="523288802" sldId="273"/>
            <ac:spMk id="117" creationId="{8014FE20-9BCC-4219-A8AD-B1C110BD558D}"/>
          </ac:spMkLst>
        </pc:spChg>
        <pc:spChg chg="add del">
          <ac:chgData name="Kelby Lang" userId="0aa7b16f-c29f-4407-8c69-4a0918a04477" providerId="ADAL" clId="{413E4642-5AD1-4D5C-B81C-950A9CA8D9AE}" dt="2023-03-08T17:52:42.264" v="3543" actId="26606"/>
          <ac:spMkLst>
            <pc:docMk/>
            <pc:sldMk cId="523288802" sldId="273"/>
            <ac:spMk id="125" creationId="{82388B0B-738B-4313-8674-79D97E74A005}"/>
          </ac:spMkLst>
        </pc:spChg>
        <pc:spChg chg="add">
          <ac:chgData name="Kelby Lang" userId="0aa7b16f-c29f-4407-8c69-4a0918a04477" providerId="ADAL" clId="{413E4642-5AD1-4D5C-B81C-950A9CA8D9AE}" dt="2023-03-08T17:52:42.264" v="3543" actId="26606"/>
          <ac:spMkLst>
            <pc:docMk/>
            <pc:sldMk cId="523288802" sldId="273"/>
            <ac:spMk id="134" creationId="{0CABCAE3-64FC-4149-819F-2C1812824154}"/>
          </ac:spMkLst>
        </pc:spChg>
        <pc:spChg chg="add">
          <ac:chgData name="Kelby Lang" userId="0aa7b16f-c29f-4407-8c69-4a0918a04477" providerId="ADAL" clId="{413E4642-5AD1-4D5C-B81C-950A9CA8D9AE}" dt="2023-03-08T17:52:42.264" v="3543" actId="26606"/>
          <ac:spMkLst>
            <pc:docMk/>
            <pc:sldMk cId="523288802" sldId="273"/>
            <ac:spMk id="142" creationId="{D0712110-0BC1-4B31-B3BB-63B44222E87F}"/>
          </ac:spMkLst>
        </pc:spChg>
        <pc:spChg chg="add">
          <ac:chgData name="Kelby Lang" userId="0aa7b16f-c29f-4407-8c69-4a0918a04477" providerId="ADAL" clId="{413E4642-5AD1-4D5C-B81C-950A9CA8D9AE}" dt="2023-03-08T17:52:42.264" v="3543" actId="26606"/>
          <ac:spMkLst>
            <pc:docMk/>
            <pc:sldMk cId="523288802" sldId="273"/>
            <ac:spMk id="144" creationId="{4466B5F3-C053-4580-B04A-1EF949888280}"/>
          </ac:spMkLst>
        </pc:spChg>
        <pc:grpChg chg="add del">
          <ac:chgData name="Kelby Lang" userId="0aa7b16f-c29f-4407-8c69-4a0918a04477" providerId="ADAL" clId="{413E4642-5AD1-4D5C-B81C-950A9CA8D9AE}" dt="2023-03-08T17:52:42.264" v="3543" actId="26606"/>
          <ac:grpSpMkLst>
            <pc:docMk/>
            <pc:sldMk cId="523288802" sldId="273"/>
            <ac:grpSpMk id="121" creationId="{36439133-030D-427C-AADE-2B48B1991785}"/>
          </ac:grpSpMkLst>
        </pc:grpChg>
        <pc:picChg chg="mod ord">
          <ac:chgData name="Kelby Lang" userId="0aa7b16f-c29f-4407-8c69-4a0918a04477" providerId="ADAL" clId="{413E4642-5AD1-4D5C-B81C-950A9CA8D9AE}" dt="2023-03-08T17:53:13.290" v="3548" actId="166"/>
          <ac:picMkLst>
            <pc:docMk/>
            <pc:sldMk cId="523288802" sldId="273"/>
            <ac:picMk id="4" creationId="{D3C25870-AD6D-0789-3937-31F3EF3E8910}"/>
          </ac:picMkLst>
        </pc:picChg>
        <pc:picChg chg="del">
          <ac:chgData name="Kelby Lang" userId="0aa7b16f-c29f-4407-8c69-4a0918a04477" providerId="ADAL" clId="{413E4642-5AD1-4D5C-B81C-950A9CA8D9AE}" dt="2023-03-08T17:51:53.697" v="3540" actId="26606"/>
          <ac:picMkLst>
            <pc:docMk/>
            <pc:sldMk cId="523288802" sldId="273"/>
            <ac:picMk id="96" creationId="{012FDCFE-9AD2-4D8A-8CBF-B3AA37EBF6DD}"/>
          </ac:picMkLst>
        </pc:picChg>
        <pc:picChg chg="del">
          <ac:chgData name="Kelby Lang" userId="0aa7b16f-c29f-4407-8c69-4a0918a04477" providerId="ADAL" clId="{413E4642-5AD1-4D5C-B81C-950A9CA8D9AE}" dt="2023-03-08T17:51:53.697" v="3540" actId="26606"/>
          <ac:picMkLst>
            <pc:docMk/>
            <pc:sldMk cId="523288802" sldId="273"/>
            <ac:picMk id="102" creationId="{45CE2E7C-6AA3-4710-825D-4CDDF788C7BC}"/>
          </ac:picMkLst>
        </pc:picChg>
        <pc:picChg chg="add del">
          <ac:chgData name="Kelby Lang" userId="0aa7b16f-c29f-4407-8c69-4a0918a04477" providerId="ADAL" clId="{413E4642-5AD1-4D5C-B81C-950A9CA8D9AE}" dt="2023-03-08T17:52:42.264" v="3543" actId="26606"/>
          <ac:picMkLst>
            <pc:docMk/>
            <pc:sldMk cId="523288802" sldId="273"/>
            <ac:picMk id="109" creationId="{012FDCFE-9AD2-4D8A-8CBF-B3AA37EBF6DD}"/>
          </ac:picMkLst>
        </pc:picChg>
        <pc:picChg chg="add del">
          <ac:chgData name="Kelby Lang" userId="0aa7b16f-c29f-4407-8c69-4a0918a04477" providerId="ADAL" clId="{413E4642-5AD1-4D5C-B81C-950A9CA8D9AE}" dt="2023-03-08T17:52:42.264" v="3543" actId="26606"/>
          <ac:picMkLst>
            <pc:docMk/>
            <pc:sldMk cId="523288802" sldId="273"/>
            <ac:picMk id="127" creationId="{6DF84359-5DD6-461B-9519-90AA2F46C1BE}"/>
          </ac:picMkLst>
        </pc:picChg>
        <pc:picChg chg="add">
          <ac:chgData name="Kelby Lang" userId="0aa7b16f-c29f-4407-8c69-4a0918a04477" providerId="ADAL" clId="{413E4642-5AD1-4D5C-B81C-950A9CA8D9AE}" dt="2023-03-08T17:52:42.264" v="3543" actId="26606"/>
          <ac:picMkLst>
            <pc:docMk/>
            <pc:sldMk cId="523288802" sldId="273"/>
            <ac:picMk id="136" creationId="{012FDCFE-9AD2-4D8A-8CBF-B3AA37EBF6DD}"/>
          </ac:picMkLst>
        </pc:picChg>
        <pc:picChg chg="add">
          <ac:chgData name="Kelby Lang" userId="0aa7b16f-c29f-4407-8c69-4a0918a04477" providerId="ADAL" clId="{413E4642-5AD1-4D5C-B81C-950A9CA8D9AE}" dt="2023-03-08T17:52:42.264" v="3543" actId="26606"/>
          <ac:picMkLst>
            <pc:docMk/>
            <pc:sldMk cId="523288802" sldId="273"/>
            <ac:picMk id="148" creationId="{25CED634-E2D0-4AB7-96DD-816C9B52C5CF}"/>
          </ac:picMkLst>
        </pc:picChg>
        <pc:cxnChg chg="del">
          <ac:chgData name="Kelby Lang" userId="0aa7b16f-c29f-4407-8c69-4a0918a04477" providerId="ADAL" clId="{413E4642-5AD1-4D5C-B81C-950A9CA8D9AE}" dt="2023-03-08T17:51:53.697" v="3540" actId="26606"/>
          <ac:cxnSpMkLst>
            <pc:docMk/>
            <pc:sldMk cId="523288802" sldId="273"/>
            <ac:cxnSpMk id="95" creationId="{3256C6C3-0EDC-4651-AB37-9F26CFAA6C86}"/>
          </ac:cxnSpMkLst>
        </pc:cxnChg>
        <pc:cxnChg chg="del">
          <ac:chgData name="Kelby Lang" userId="0aa7b16f-c29f-4407-8c69-4a0918a04477" providerId="ADAL" clId="{413E4642-5AD1-4D5C-B81C-950A9CA8D9AE}" dt="2023-03-08T17:51:53.697" v="3540" actId="26606"/>
          <ac:cxnSpMkLst>
            <pc:docMk/>
            <pc:sldMk cId="523288802" sldId="273"/>
            <ac:cxnSpMk id="97" creationId="{FBD463FC-4CA8-4FF4-85A3-AF9F4B98D210}"/>
          </ac:cxnSpMkLst>
        </pc:cxnChg>
        <pc:cxnChg chg="del">
          <ac:chgData name="Kelby Lang" userId="0aa7b16f-c29f-4407-8c69-4a0918a04477" providerId="ADAL" clId="{413E4642-5AD1-4D5C-B81C-950A9CA8D9AE}" dt="2023-03-08T17:51:53.697" v="3540" actId="26606"/>
          <ac:cxnSpMkLst>
            <pc:docMk/>
            <pc:sldMk cId="523288802" sldId="273"/>
            <ac:cxnSpMk id="98" creationId="{BECF35C3-8B44-4F4B-BD25-4C01823DB22A}"/>
          </ac:cxnSpMkLst>
        </pc:cxnChg>
        <pc:cxnChg chg="del">
          <ac:chgData name="Kelby Lang" userId="0aa7b16f-c29f-4407-8c69-4a0918a04477" providerId="ADAL" clId="{413E4642-5AD1-4D5C-B81C-950A9CA8D9AE}" dt="2023-03-08T17:51:53.697" v="3540" actId="26606"/>
          <ac:cxnSpMkLst>
            <pc:docMk/>
            <pc:sldMk cId="523288802" sldId="273"/>
            <ac:cxnSpMk id="101" creationId="{06D05ED8-39E4-42F8-92CB-704C2BD0D215}"/>
          </ac:cxnSpMkLst>
        </pc:cxnChg>
        <pc:cxnChg chg="add del">
          <ac:chgData name="Kelby Lang" userId="0aa7b16f-c29f-4407-8c69-4a0918a04477" providerId="ADAL" clId="{413E4642-5AD1-4D5C-B81C-950A9CA8D9AE}" dt="2023-03-08T17:52:42.264" v="3543" actId="26606"/>
          <ac:cxnSpMkLst>
            <pc:docMk/>
            <pc:sldMk cId="523288802" sldId="273"/>
            <ac:cxnSpMk id="111" creationId="{FBD463FC-4CA8-4FF4-85A3-AF9F4B98D210}"/>
          </ac:cxnSpMkLst>
        </pc:cxnChg>
        <pc:cxnChg chg="add del">
          <ac:chgData name="Kelby Lang" userId="0aa7b16f-c29f-4407-8c69-4a0918a04477" providerId="ADAL" clId="{413E4642-5AD1-4D5C-B81C-950A9CA8D9AE}" dt="2023-03-08T17:52:42.264" v="3543" actId="26606"/>
          <ac:cxnSpMkLst>
            <pc:docMk/>
            <pc:sldMk cId="523288802" sldId="273"/>
            <ac:cxnSpMk id="113" creationId="{BECF35C3-8B44-4F4B-BD25-4C01823DB22A}"/>
          </ac:cxnSpMkLst>
        </pc:cxnChg>
        <pc:cxnChg chg="add del">
          <ac:chgData name="Kelby Lang" userId="0aa7b16f-c29f-4407-8c69-4a0918a04477" providerId="ADAL" clId="{413E4642-5AD1-4D5C-B81C-950A9CA8D9AE}" dt="2023-03-08T17:52:42.264" v="3543" actId="26606"/>
          <ac:cxnSpMkLst>
            <pc:docMk/>
            <pc:sldMk cId="523288802" sldId="273"/>
            <ac:cxnSpMk id="119" creationId="{A661C966-C6C8-4667-903D-E68521C357FC}"/>
          </ac:cxnSpMkLst>
        </pc:cxnChg>
        <pc:cxnChg chg="add del">
          <ac:chgData name="Kelby Lang" userId="0aa7b16f-c29f-4407-8c69-4a0918a04477" providerId="ADAL" clId="{413E4642-5AD1-4D5C-B81C-950A9CA8D9AE}" dt="2023-03-08T17:52:42.264" v="3543" actId="26606"/>
          <ac:cxnSpMkLst>
            <pc:docMk/>
            <pc:sldMk cId="523288802" sldId="273"/>
            <ac:cxnSpMk id="129" creationId="{E90BC892-CE86-41EE-8A3B-2178D5170C7C}"/>
          </ac:cxnSpMkLst>
        </pc:cxnChg>
        <pc:cxnChg chg="add">
          <ac:chgData name="Kelby Lang" userId="0aa7b16f-c29f-4407-8c69-4a0918a04477" providerId="ADAL" clId="{413E4642-5AD1-4D5C-B81C-950A9CA8D9AE}" dt="2023-03-08T17:52:42.264" v="3543" actId="26606"/>
          <ac:cxnSpMkLst>
            <pc:docMk/>
            <pc:sldMk cId="523288802" sldId="273"/>
            <ac:cxnSpMk id="138" creationId="{FBD463FC-4CA8-4FF4-85A3-AF9F4B98D210}"/>
          </ac:cxnSpMkLst>
        </pc:cxnChg>
        <pc:cxnChg chg="add">
          <ac:chgData name="Kelby Lang" userId="0aa7b16f-c29f-4407-8c69-4a0918a04477" providerId="ADAL" clId="{413E4642-5AD1-4D5C-B81C-950A9CA8D9AE}" dt="2023-03-08T17:52:42.264" v="3543" actId="26606"/>
          <ac:cxnSpMkLst>
            <pc:docMk/>
            <pc:sldMk cId="523288802" sldId="273"/>
            <ac:cxnSpMk id="140" creationId="{BECF35C3-8B44-4F4B-BD25-4C01823DB22A}"/>
          </ac:cxnSpMkLst>
        </pc:cxnChg>
        <pc:cxnChg chg="add">
          <ac:chgData name="Kelby Lang" userId="0aa7b16f-c29f-4407-8c69-4a0918a04477" providerId="ADAL" clId="{413E4642-5AD1-4D5C-B81C-950A9CA8D9AE}" dt="2023-03-08T17:52:42.264" v="3543" actId="26606"/>
          <ac:cxnSpMkLst>
            <pc:docMk/>
            <pc:sldMk cId="523288802" sldId="273"/>
            <ac:cxnSpMk id="146" creationId="{FA6123F2-4B61-414F-A7E5-5B7828EACAE2}"/>
          </ac:cxnSpMkLst>
        </pc:cxnChg>
        <pc:cxnChg chg="add">
          <ac:chgData name="Kelby Lang" userId="0aa7b16f-c29f-4407-8c69-4a0918a04477" providerId="ADAL" clId="{413E4642-5AD1-4D5C-B81C-950A9CA8D9AE}" dt="2023-03-08T17:52:42.264" v="3543" actId="26606"/>
          <ac:cxnSpMkLst>
            <pc:docMk/>
            <pc:sldMk cId="523288802" sldId="273"/>
            <ac:cxnSpMk id="150" creationId="{FCDDCDFB-696D-4FDF-9B58-24F71B7C37BC}"/>
          </ac:cxnSpMkLst>
        </pc:cxnChg>
      </pc:sldChg>
      <pc:sldChg chg="addSp delSp modSp mod">
        <pc:chgData name="Kelby Lang" userId="0aa7b16f-c29f-4407-8c69-4a0918a04477" providerId="ADAL" clId="{413E4642-5AD1-4D5C-B81C-950A9CA8D9AE}" dt="2023-03-08T17:56:29.762" v="3554" actId="14100"/>
        <pc:sldMkLst>
          <pc:docMk/>
          <pc:sldMk cId="336189612" sldId="275"/>
        </pc:sldMkLst>
        <pc:spChg chg="mod">
          <ac:chgData name="Kelby Lang" userId="0aa7b16f-c29f-4407-8c69-4a0918a04477" providerId="ADAL" clId="{413E4642-5AD1-4D5C-B81C-950A9CA8D9AE}" dt="2023-03-08T17:55:56.392" v="3549" actId="26606"/>
          <ac:spMkLst>
            <pc:docMk/>
            <pc:sldMk cId="336189612" sldId="275"/>
            <ac:spMk id="2" creationId="{EA960435-A3C3-20FB-AC12-98182D8F45CC}"/>
          </ac:spMkLst>
        </pc:spChg>
        <pc:spChg chg="del">
          <ac:chgData name="Kelby Lang" userId="0aa7b16f-c29f-4407-8c69-4a0918a04477" providerId="ADAL" clId="{413E4642-5AD1-4D5C-B81C-950A9CA8D9AE}" dt="2023-03-08T17:55:56.392" v="3549" actId="26606"/>
          <ac:spMkLst>
            <pc:docMk/>
            <pc:sldMk cId="336189612" sldId="275"/>
            <ac:spMk id="79" creationId="{35C3D674-3D59-4E93-80CA-0C0A9095E816}"/>
          </ac:spMkLst>
        </pc:spChg>
        <pc:spChg chg="del">
          <ac:chgData name="Kelby Lang" userId="0aa7b16f-c29f-4407-8c69-4a0918a04477" providerId="ADAL" clId="{413E4642-5AD1-4D5C-B81C-950A9CA8D9AE}" dt="2023-03-08T17:55:56.392" v="3549" actId="26606"/>
          <ac:spMkLst>
            <pc:docMk/>
            <pc:sldMk cId="336189612" sldId="275"/>
            <ac:spMk id="81" creationId="{EF2A81E1-BCBE-426B-8C09-33274E69409D}"/>
          </ac:spMkLst>
        </pc:spChg>
        <pc:spChg chg="del">
          <ac:chgData name="Kelby Lang" userId="0aa7b16f-c29f-4407-8c69-4a0918a04477" providerId="ADAL" clId="{413E4642-5AD1-4D5C-B81C-950A9CA8D9AE}" dt="2023-03-08T17:55:56.392" v="3549" actId="26606"/>
          <ac:spMkLst>
            <pc:docMk/>
            <pc:sldMk cId="336189612" sldId="275"/>
            <ac:spMk id="82" creationId="{5949D8EE-EB4C-5530-3E00-3877DF19B320}"/>
          </ac:spMkLst>
        </pc:spChg>
        <pc:spChg chg="add">
          <ac:chgData name="Kelby Lang" userId="0aa7b16f-c29f-4407-8c69-4a0918a04477" providerId="ADAL" clId="{413E4642-5AD1-4D5C-B81C-950A9CA8D9AE}" dt="2023-03-08T17:55:56.392" v="3549" actId="26606"/>
          <ac:spMkLst>
            <pc:docMk/>
            <pc:sldMk cId="336189612" sldId="275"/>
            <ac:spMk id="89" creationId="{0CABCAE3-64FC-4149-819F-2C1812824154}"/>
          </ac:spMkLst>
        </pc:spChg>
        <pc:spChg chg="add">
          <ac:chgData name="Kelby Lang" userId="0aa7b16f-c29f-4407-8c69-4a0918a04477" providerId="ADAL" clId="{413E4642-5AD1-4D5C-B81C-950A9CA8D9AE}" dt="2023-03-08T17:55:56.392" v="3549" actId="26606"/>
          <ac:spMkLst>
            <pc:docMk/>
            <pc:sldMk cId="336189612" sldId="275"/>
            <ac:spMk id="97" creationId="{8BC298DB-2D5C-40A1-9A78-6B4A12198A9B}"/>
          </ac:spMkLst>
        </pc:spChg>
        <pc:spChg chg="add">
          <ac:chgData name="Kelby Lang" userId="0aa7b16f-c29f-4407-8c69-4a0918a04477" providerId="ADAL" clId="{413E4642-5AD1-4D5C-B81C-950A9CA8D9AE}" dt="2023-03-08T17:55:56.392" v="3549" actId="26606"/>
          <ac:spMkLst>
            <pc:docMk/>
            <pc:sldMk cId="336189612" sldId="275"/>
            <ac:spMk id="99" creationId="{35C2355B-7CE9-4192-9142-A41CA0A0C08B}"/>
          </ac:spMkLst>
        </pc:spChg>
        <pc:picChg chg="mod ord">
          <ac:chgData name="Kelby Lang" userId="0aa7b16f-c29f-4407-8c69-4a0918a04477" providerId="ADAL" clId="{413E4642-5AD1-4D5C-B81C-950A9CA8D9AE}" dt="2023-03-08T17:56:29.762" v="3554" actId="14100"/>
          <ac:picMkLst>
            <pc:docMk/>
            <pc:sldMk cId="336189612" sldId="275"/>
            <ac:picMk id="6" creationId="{3D73F328-DD37-9E38-ED08-9CD0EF828334}"/>
          </ac:picMkLst>
        </pc:picChg>
        <pc:picChg chg="del">
          <ac:chgData name="Kelby Lang" userId="0aa7b16f-c29f-4407-8c69-4a0918a04477" providerId="ADAL" clId="{413E4642-5AD1-4D5C-B81C-950A9CA8D9AE}" dt="2023-03-08T17:55:56.392" v="3549" actId="26606"/>
          <ac:picMkLst>
            <pc:docMk/>
            <pc:sldMk cId="336189612" sldId="275"/>
            <ac:picMk id="83" creationId="{39D1DDD4-5BB3-45BA-B9B3-06B62299AD79}"/>
          </ac:picMkLst>
        </pc:picChg>
        <pc:picChg chg="add">
          <ac:chgData name="Kelby Lang" userId="0aa7b16f-c29f-4407-8c69-4a0918a04477" providerId="ADAL" clId="{413E4642-5AD1-4D5C-B81C-950A9CA8D9AE}" dt="2023-03-08T17:55:56.392" v="3549" actId="26606"/>
          <ac:picMkLst>
            <pc:docMk/>
            <pc:sldMk cId="336189612" sldId="275"/>
            <ac:picMk id="91" creationId="{012FDCFE-9AD2-4D8A-8CBF-B3AA37EBF6DD}"/>
          </ac:picMkLst>
        </pc:picChg>
        <pc:picChg chg="add">
          <ac:chgData name="Kelby Lang" userId="0aa7b16f-c29f-4407-8c69-4a0918a04477" providerId="ADAL" clId="{413E4642-5AD1-4D5C-B81C-950A9CA8D9AE}" dt="2023-03-08T17:55:56.392" v="3549" actId="26606"/>
          <ac:picMkLst>
            <pc:docMk/>
            <pc:sldMk cId="336189612" sldId="275"/>
            <ac:picMk id="103" creationId="{45CE2E7C-6AA3-4710-825D-4CDDF788C7BC}"/>
          </ac:picMkLst>
        </pc:picChg>
        <pc:cxnChg chg="del">
          <ac:chgData name="Kelby Lang" userId="0aa7b16f-c29f-4407-8c69-4a0918a04477" providerId="ADAL" clId="{413E4642-5AD1-4D5C-B81C-950A9CA8D9AE}" dt="2023-03-08T17:55:56.392" v="3549" actId="26606"/>
          <ac:cxnSpMkLst>
            <pc:docMk/>
            <pc:sldMk cId="336189612" sldId="275"/>
            <ac:cxnSpMk id="80" creationId="{C884B8F8-FDC9-498B-9960-5D7260AFCB03}"/>
          </ac:cxnSpMkLst>
        </pc:cxnChg>
        <pc:cxnChg chg="del">
          <ac:chgData name="Kelby Lang" userId="0aa7b16f-c29f-4407-8c69-4a0918a04477" providerId="ADAL" clId="{413E4642-5AD1-4D5C-B81C-950A9CA8D9AE}" dt="2023-03-08T17:55:56.392" v="3549" actId="26606"/>
          <ac:cxnSpMkLst>
            <pc:docMk/>
            <pc:sldMk cId="336189612" sldId="275"/>
            <ac:cxnSpMk id="84" creationId="{A24DAE64-2302-42EA-8239-F2F0775CA5AD}"/>
          </ac:cxnSpMkLst>
        </pc:cxnChg>
        <pc:cxnChg chg="add">
          <ac:chgData name="Kelby Lang" userId="0aa7b16f-c29f-4407-8c69-4a0918a04477" providerId="ADAL" clId="{413E4642-5AD1-4D5C-B81C-950A9CA8D9AE}" dt="2023-03-08T17:55:56.392" v="3549" actId="26606"/>
          <ac:cxnSpMkLst>
            <pc:docMk/>
            <pc:sldMk cId="336189612" sldId="275"/>
            <ac:cxnSpMk id="93" creationId="{FBD463FC-4CA8-4FF4-85A3-AF9F4B98D210}"/>
          </ac:cxnSpMkLst>
        </pc:cxnChg>
        <pc:cxnChg chg="add">
          <ac:chgData name="Kelby Lang" userId="0aa7b16f-c29f-4407-8c69-4a0918a04477" providerId="ADAL" clId="{413E4642-5AD1-4D5C-B81C-950A9CA8D9AE}" dt="2023-03-08T17:55:56.392" v="3549" actId="26606"/>
          <ac:cxnSpMkLst>
            <pc:docMk/>
            <pc:sldMk cId="336189612" sldId="275"/>
            <ac:cxnSpMk id="95" creationId="{BECF35C3-8B44-4F4B-BD25-4C01823DB22A}"/>
          </ac:cxnSpMkLst>
        </pc:cxnChg>
        <pc:cxnChg chg="add">
          <ac:chgData name="Kelby Lang" userId="0aa7b16f-c29f-4407-8c69-4a0918a04477" providerId="ADAL" clId="{413E4642-5AD1-4D5C-B81C-950A9CA8D9AE}" dt="2023-03-08T17:55:56.392" v="3549" actId="26606"/>
          <ac:cxnSpMkLst>
            <pc:docMk/>
            <pc:sldMk cId="336189612" sldId="275"/>
            <ac:cxnSpMk id="101" creationId="{06D05ED8-39E4-42F8-92CB-704C2BD0D215}"/>
          </ac:cxnSpMkLst>
        </pc:cxnChg>
        <pc:cxnChg chg="add">
          <ac:chgData name="Kelby Lang" userId="0aa7b16f-c29f-4407-8c69-4a0918a04477" providerId="ADAL" clId="{413E4642-5AD1-4D5C-B81C-950A9CA8D9AE}" dt="2023-03-08T17:55:56.392" v="3549" actId="26606"/>
          <ac:cxnSpMkLst>
            <pc:docMk/>
            <pc:sldMk cId="336189612" sldId="275"/>
            <ac:cxnSpMk id="105" creationId="{3256C6C3-0EDC-4651-AB37-9F26CFAA6C86}"/>
          </ac:cxnSpMkLst>
        </pc:cxnChg>
      </pc:sldChg>
      <pc:sldChg chg="modSp new mod">
        <pc:chgData name="Kelby Lang" userId="0aa7b16f-c29f-4407-8c69-4a0918a04477" providerId="ADAL" clId="{413E4642-5AD1-4D5C-B81C-950A9CA8D9AE}" dt="2023-03-04T22:28:10.086" v="1707" actId="20577"/>
        <pc:sldMkLst>
          <pc:docMk/>
          <pc:sldMk cId="1683936210" sldId="276"/>
        </pc:sldMkLst>
        <pc:spChg chg="mod">
          <ac:chgData name="Kelby Lang" userId="0aa7b16f-c29f-4407-8c69-4a0918a04477" providerId="ADAL" clId="{413E4642-5AD1-4D5C-B81C-950A9CA8D9AE}" dt="2023-03-04T22:27:55.118" v="1704" actId="20577"/>
          <ac:spMkLst>
            <pc:docMk/>
            <pc:sldMk cId="1683936210" sldId="276"/>
            <ac:spMk id="2" creationId="{686B9CE8-AD40-98B6-17B0-42D8809925D9}"/>
          </ac:spMkLst>
        </pc:spChg>
        <pc:spChg chg="mod">
          <ac:chgData name="Kelby Lang" userId="0aa7b16f-c29f-4407-8c69-4a0918a04477" providerId="ADAL" clId="{413E4642-5AD1-4D5C-B81C-950A9CA8D9AE}" dt="2023-03-04T22:28:10.086" v="1707" actId="20577"/>
          <ac:spMkLst>
            <pc:docMk/>
            <pc:sldMk cId="1683936210" sldId="276"/>
            <ac:spMk id="3" creationId="{DAEE0575-C3E6-287B-D241-23C36CA4451D}"/>
          </ac:spMkLst>
        </pc:spChg>
      </pc:sldChg>
      <pc:sldChg chg="modSp new mod">
        <pc:chgData name="Kelby Lang" userId="0aa7b16f-c29f-4407-8c69-4a0918a04477" providerId="ADAL" clId="{413E4642-5AD1-4D5C-B81C-950A9CA8D9AE}" dt="2023-03-04T22:34:00.719" v="1869" actId="20577"/>
        <pc:sldMkLst>
          <pc:docMk/>
          <pc:sldMk cId="2774241920" sldId="278"/>
        </pc:sldMkLst>
        <pc:spChg chg="mod">
          <ac:chgData name="Kelby Lang" userId="0aa7b16f-c29f-4407-8c69-4a0918a04477" providerId="ADAL" clId="{413E4642-5AD1-4D5C-B81C-950A9CA8D9AE}" dt="2023-03-04T22:29:07.711" v="1740" actId="20577"/>
          <ac:spMkLst>
            <pc:docMk/>
            <pc:sldMk cId="2774241920" sldId="278"/>
            <ac:spMk id="2" creationId="{7C8B2EE8-199F-669B-F182-DEC79283E866}"/>
          </ac:spMkLst>
        </pc:spChg>
        <pc:spChg chg="mod">
          <ac:chgData name="Kelby Lang" userId="0aa7b16f-c29f-4407-8c69-4a0918a04477" providerId="ADAL" clId="{413E4642-5AD1-4D5C-B81C-950A9CA8D9AE}" dt="2023-03-04T22:34:00.719" v="1869" actId="20577"/>
          <ac:spMkLst>
            <pc:docMk/>
            <pc:sldMk cId="2774241920" sldId="278"/>
            <ac:spMk id="3" creationId="{DFAAE5E5-CBCA-9FDF-CF35-80237AC0CBD3}"/>
          </ac:spMkLst>
        </pc:spChg>
      </pc:sldChg>
      <pc:sldChg chg="modSp new mod">
        <pc:chgData name="Kelby Lang" userId="0aa7b16f-c29f-4407-8c69-4a0918a04477" providerId="ADAL" clId="{413E4642-5AD1-4D5C-B81C-950A9CA8D9AE}" dt="2023-03-04T22:34:26.382" v="1870" actId="403"/>
        <pc:sldMkLst>
          <pc:docMk/>
          <pc:sldMk cId="1360625882" sldId="279"/>
        </pc:sldMkLst>
        <pc:spChg chg="mod">
          <ac:chgData name="Kelby Lang" userId="0aa7b16f-c29f-4407-8c69-4a0918a04477" providerId="ADAL" clId="{413E4642-5AD1-4D5C-B81C-950A9CA8D9AE}" dt="2023-03-04T22:29:50.852" v="1781" actId="20577"/>
          <ac:spMkLst>
            <pc:docMk/>
            <pc:sldMk cId="1360625882" sldId="279"/>
            <ac:spMk id="2" creationId="{6924F718-EE4E-4707-3C19-0F52BB02768D}"/>
          </ac:spMkLst>
        </pc:spChg>
        <pc:spChg chg="mod">
          <ac:chgData name="Kelby Lang" userId="0aa7b16f-c29f-4407-8c69-4a0918a04477" providerId="ADAL" clId="{413E4642-5AD1-4D5C-B81C-950A9CA8D9AE}" dt="2023-03-04T22:34:26.382" v="1870" actId="403"/>
          <ac:spMkLst>
            <pc:docMk/>
            <pc:sldMk cId="1360625882" sldId="279"/>
            <ac:spMk id="3" creationId="{7D918E1F-829D-E6B2-BD9E-7058BCA927FD}"/>
          </ac:spMkLst>
        </pc:spChg>
      </pc:sldChg>
      <pc:sldChg chg="modSp new del mod">
        <pc:chgData name="Kelby Lang" userId="0aa7b16f-c29f-4407-8c69-4a0918a04477" providerId="ADAL" clId="{413E4642-5AD1-4D5C-B81C-950A9CA8D9AE}" dt="2023-03-07T23:25:08.356" v="3259" actId="2696"/>
        <pc:sldMkLst>
          <pc:docMk/>
          <pc:sldMk cId="595984677" sldId="280"/>
        </pc:sldMkLst>
        <pc:spChg chg="mod">
          <ac:chgData name="Kelby Lang" userId="0aa7b16f-c29f-4407-8c69-4a0918a04477" providerId="ADAL" clId="{413E4642-5AD1-4D5C-B81C-950A9CA8D9AE}" dt="2023-03-04T22:36:46.459" v="1908" actId="5793"/>
          <ac:spMkLst>
            <pc:docMk/>
            <pc:sldMk cId="595984677" sldId="280"/>
            <ac:spMk id="2" creationId="{755C2F2E-388B-3834-762E-E08438165C62}"/>
          </ac:spMkLst>
        </pc:spChg>
        <pc:spChg chg="mod">
          <ac:chgData name="Kelby Lang" userId="0aa7b16f-c29f-4407-8c69-4a0918a04477" providerId="ADAL" clId="{413E4642-5AD1-4D5C-B81C-950A9CA8D9AE}" dt="2023-03-04T22:40:09.210" v="2210" actId="20577"/>
          <ac:spMkLst>
            <pc:docMk/>
            <pc:sldMk cId="595984677" sldId="280"/>
            <ac:spMk id="3" creationId="{FB744152-989E-D501-7F8B-52B577EC6709}"/>
          </ac:spMkLst>
        </pc:spChg>
      </pc:sldChg>
      <pc:sldChg chg="modSp new del mod">
        <pc:chgData name="Kelby Lang" userId="0aa7b16f-c29f-4407-8c69-4a0918a04477" providerId="ADAL" clId="{413E4642-5AD1-4D5C-B81C-950A9CA8D9AE}" dt="2023-03-07T23:24:50.973" v="3258" actId="2696"/>
        <pc:sldMkLst>
          <pc:docMk/>
          <pc:sldMk cId="4206916590" sldId="281"/>
        </pc:sldMkLst>
        <pc:spChg chg="mod">
          <ac:chgData name="Kelby Lang" userId="0aa7b16f-c29f-4407-8c69-4a0918a04477" providerId="ADAL" clId="{413E4642-5AD1-4D5C-B81C-950A9CA8D9AE}" dt="2023-03-04T22:40:47.239" v="2231" actId="20577"/>
          <ac:spMkLst>
            <pc:docMk/>
            <pc:sldMk cId="4206916590" sldId="281"/>
            <ac:spMk id="2" creationId="{8584A349-C383-BB5C-A7C0-5AEC082741AC}"/>
          </ac:spMkLst>
        </pc:spChg>
        <pc:spChg chg="mod">
          <ac:chgData name="Kelby Lang" userId="0aa7b16f-c29f-4407-8c69-4a0918a04477" providerId="ADAL" clId="{413E4642-5AD1-4D5C-B81C-950A9CA8D9AE}" dt="2023-03-04T22:46:09.186" v="2710" actId="20577"/>
          <ac:spMkLst>
            <pc:docMk/>
            <pc:sldMk cId="4206916590" sldId="281"/>
            <ac:spMk id="3" creationId="{7CA88D51-ACC9-DB31-9E4D-8DBEC0B58E37}"/>
          </ac:spMkLst>
        </pc:spChg>
      </pc:sldChg>
      <pc:sldChg chg="modSp new del mod">
        <pc:chgData name="Kelby Lang" userId="0aa7b16f-c29f-4407-8c69-4a0918a04477" providerId="ADAL" clId="{413E4642-5AD1-4D5C-B81C-950A9CA8D9AE}" dt="2023-03-07T23:25:55.757" v="3261" actId="2696"/>
        <pc:sldMkLst>
          <pc:docMk/>
          <pc:sldMk cId="4258394809" sldId="282"/>
        </pc:sldMkLst>
        <pc:spChg chg="mod">
          <ac:chgData name="Kelby Lang" userId="0aa7b16f-c29f-4407-8c69-4a0918a04477" providerId="ADAL" clId="{413E4642-5AD1-4D5C-B81C-950A9CA8D9AE}" dt="2023-03-04T22:47:05.877" v="2739" actId="20577"/>
          <ac:spMkLst>
            <pc:docMk/>
            <pc:sldMk cId="4258394809" sldId="282"/>
            <ac:spMk id="2" creationId="{A6FE3254-5708-7325-1814-D043BB4BEB28}"/>
          </ac:spMkLst>
        </pc:spChg>
        <pc:spChg chg="mod">
          <ac:chgData name="Kelby Lang" userId="0aa7b16f-c29f-4407-8c69-4a0918a04477" providerId="ADAL" clId="{413E4642-5AD1-4D5C-B81C-950A9CA8D9AE}" dt="2023-03-04T22:51:02.051" v="3124" actId="20577"/>
          <ac:spMkLst>
            <pc:docMk/>
            <pc:sldMk cId="4258394809" sldId="282"/>
            <ac:spMk id="3" creationId="{81BB4657-0145-B242-414C-DCCECC8288B3}"/>
          </ac:spMkLst>
        </pc:spChg>
      </pc:sldChg>
      <pc:sldChg chg="addSp delSp modSp new mod ord setBg">
        <pc:chgData name="Kelby Lang" userId="0aa7b16f-c29f-4407-8c69-4a0918a04477" providerId="ADAL" clId="{413E4642-5AD1-4D5C-B81C-950A9CA8D9AE}" dt="2023-03-07T23:03:43.072" v="3167"/>
        <pc:sldMkLst>
          <pc:docMk/>
          <pc:sldMk cId="3613914930" sldId="283"/>
        </pc:sldMkLst>
        <pc:spChg chg="mod">
          <ac:chgData name="Kelby Lang" userId="0aa7b16f-c29f-4407-8c69-4a0918a04477" providerId="ADAL" clId="{413E4642-5AD1-4D5C-B81C-950A9CA8D9AE}" dt="2023-03-07T23:02:59.949" v="3164" actId="122"/>
          <ac:spMkLst>
            <pc:docMk/>
            <pc:sldMk cId="3613914930" sldId="283"/>
            <ac:spMk id="2" creationId="{6ABE1382-C3F0-F5E2-C6D9-7EDE555EF8E8}"/>
          </ac:spMkLst>
        </pc:spChg>
        <pc:spChg chg="del">
          <ac:chgData name="Kelby Lang" userId="0aa7b16f-c29f-4407-8c69-4a0918a04477" providerId="ADAL" clId="{413E4642-5AD1-4D5C-B81C-950A9CA8D9AE}" dt="2023-03-07T23:00:21.822" v="3142"/>
          <ac:spMkLst>
            <pc:docMk/>
            <pc:sldMk cId="3613914930" sldId="283"/>
            <ac:spMk id="3" creationId="{C05C5C48-595A-9225-8E40-26458FCC76F1}"/>
          </ac:spMkLst>
        </pc:spChg>
        <pc:spChg chg="add del">
          <ac:chgData name="Kelby Lang" userId="0aa7b16f-c29f-4407-8c69-4a0918a04477" providerId="ADAL" clId="{413E4642-5AD1-4D5C-B81C-950A9CA8D9AE}" dt="2023-03-07T23:02:31.357" v="3159" actId="26606"/>
          <ac:spMkLst>
            <pc:docMk/>
            <pc:sldMk cId="3613914930" sldId="283"/>
            <ac:spMk id="10" creationId="{EEA869E1-F851-4A52-92F5-77E592B76A5B}"/>
          </ac:spMkLst>
        </pc:spChg>
        <pc:spChg chg="add del">
          <ac:chgData name="Kelby Lang" userId="0aa7b16f-c29f-4407-8c69-4a0918a04477" providerId="ADAL" clId="{413E4642-5AD1-4D5C-B81C-950A9CA8D9AE}" dt="2023-03-07T23:02:31.357" v="3159" actId="26606"/>
          <ac:spMkLst>
            <pc:docMk/>
            <pc:sldMk cId="3613914930" sldId="283"/>
            <ac:spMk id="18" creationId="{E7ABCFA2-55B0-438C-A39A-637FFC6246E8}"/>
          </ac:spMkLst>
        </pc:spChg>
        <pc:spChg chg="add del">
          <ac:chgData name="Kelby Lang" userId="0aa7b16f-c29f-4407-8c69-4a0918a04477" providerId="ADAL" clId="{413E4642-5AD1-4D5C-B81C-950A9CA8D9AE}" dt="2023-03-07T23:02:31.357" v="3159" actId="26606"/>
          <ac:spMkLst>
            <pc:docMk/>
            <pc:sldMk cId="3613914930" sldId="283"/>
            <ac:spMk id="20" creationId="{1BD2C934-710E-4E0E-9ED4-03F07E019205}"/>
          </ac:spMkLst>
        </pc:spChg>
        <pc:spChg chg="add">
          <ac:chgData name="Kelby Lang" userId="0aa7b16f-c29f-4407-8c69-4a0918a04477" providerId="ADAL" clId="{413E4642-5AD1-4D5C-B81C-950A9CA8D9AE}" dt="2023-03-07T23:02:31.357" v="3159" actId="26606"/>
          <ac:spMkLst>
            <pc:docMk/>
            <pc:sldMk cId="3613914930" sldId="283"/>
            <ac:spMk id="31" creationId="{EEA869E1-F851-4A52-92F5-77E592B76A5B}"/>
          </ac:spMkLst>
        </pc:spChg>
        <pc:spChg chg="add">
          <ac:chgData name="Kelby Lang" userId="0aa7b16f-c29f-4407-8c69-4a0918a04477" providerId="ADAL" clId="{413E4642-5AD1-4D5C-B81C-950A9CA8D9AE}" dt="2023-03-07T23:02:31.357" v="3159" actId="26606"/>
          <ac:spMkLst>
            <pc:docMk/>
            <pc:sldMk cId="3613914930" sldId="283"/>
            <ac:spMk id="39" creationId="{0EF77632-1A0C-4B9F-829B-226E68A78E9F}"/>
          </ac:spMkLst>
        </pc:spChg>
        <pc:spChg chg="add">
          <ac:chgData name="Kelby Lang" userId="0aa7b16f-c29f-4407-8c69-4a0918a04477" providerId="ADAL" clId="{413E4642-5AD1-4D5C-B81C-950A9CA8D9AE}" dt="2023-03-07T23:02:31.357" v="3159" actId="26606"/>
          <ac:spMkLst>
            <pc:docMk/>
            <pc:sldMk cId="3613914930" sldId="283"/>
            <ac:spMk id="41" creationId="{F3DCFC27-6BCE-42B6-8372-070EA07685D7}"/>
          </ac:spMkLst>
        </pc:spChg>
        <pc:picChg chg="add mod ord">
          <ac:chgData name="Kelby Lang" userId="0aa7b16f-c29f-4407-8c69-4a0918a04477" providerId="ADAL" clId="{413E4642-5AD1-4D5C-B81C-950A9CA8D9AE}" dt="2023-03-07T23:03:06.691" v="3165" actId="14100"/>
          <ac:picMkLst>
            <pc:docMk/>
            <pc:sldMk cId="3613914930" sldId="283"/>
            <ac:picMk id="4" creationId="{74FAF452-C16F-03D4-37D9-EFB75241EE47}"/>
          </ac:picMkLst>
        </pc:picChg>
        <pc:picChg chg="add mod">
          <ac:chgData name="Kelby Lang" userId="0aa7b16f-c29f-4407-8c69-4a0918a04477" providerId="ADAL" clId="{413E4642-5AD1-4D5C-B81C-950A9CA8D9AE}" dt="2023-03-07T23:02:56.198" v="3163" actId="1076"/>
          <ac:picMkLst>
            <pc:docMk/>
            <pc:sldMk cId="3613914930" sldId="283"/>
            <ac:picMk id="5" creationId="{C6870E8A-FB94-3033-1E4A-DCDF091990F9}"/>
          </ac:picMkLst>
        </pc:picChg>
        <pc:picChg chg="add del">
          <ac:chgData name="Kelby Lang" userId="0aa7b16f-c29f-4407-8c69-4a0918a04477" providerId="ADAL" clId="{413E4642-5AD1-4D5C-B81C-950A9CA8D9AE}" dt="2023-03-07T23:02:31.357" v="3159" actId="26606"/>
          <ac:picMkLst>
            <pc:docMk/>
            <pc:sldMk cId="3613914930" sldId="283"/>
            <ac:picMk id="12" creationId="{B083AD55-8296-44BD-8E14-DD2DDBC351B0}"/>
          </ac:picMkLst>
        </pc:picChg>
        <pc:picChg chg="add del">
          <ac:chgData name="Kelby Lang" userId="0aa7b16f-c29f-4407-8c69-4a0918a04477" providerId="ADAL" clId="{413E4642-5AD1-4D5C-B81C-950A9CA8D9AE}" dt="2023-03-07T23:02:31.357" v="3159" actId="26606"/>
          <ac:picMkLst>
            <pc:docMk/>
            <pc:sldMk cId="3613914930" sldId="283"/>
            <ac:picMk id="24" creationId="{B0A40572-62E5-460B-AD24-B6628527ACB1}"/>
          </ac:picMkLst>
        </pc:picChg>
        <pc:picChg chg="add">
          <ac:chgData name="Kelby Lang" userId="0aa7b16f-c29f-4407-8c69-4a0918a04477" providerId="ADAL" clId="{413E4642-5AD1-4D5C-B81C-950A9CA8D9AE}" dt="2023-03-07T23:02:31.357" v="3159" actId="26606"/>
          <ac:picMkLst>
            <pc:docMk/>
            <pc:sldMk cId="3613914930" sldId="283"/>
            <ac:picMk id="33" creationId="{B083AD55-8296-44BD-8E14-DD2DDBC351B0}"/>
          </ac:picMkLst>
        </pc:picChg>
        <pc:picChg chg="add">
          <ac:chgData name="Kelby Lang" userId="0aa7b16f-c29f-4407-8c69-4a0918a04477" providerId="ADAL" clId="{413E4642-5AD1-4D5C-B81C-950A9CA8D9AE}" dt="2023-03-07T23:02:31.357" v="3159" actId="26606"/>
          <ac:picMkLst>
            <pc:docMk/>
            <pc:sldMk cId="3613914930" sldId="283"/>
            <ac:picMk id="45" creationId="{F82046CE-87C5-4670-A404-6AB453F5A928}"/>
          </ac:picMkLst>
        </pc:picChg>
        <pc:cxnChg chg="add del">
          <ac:chgData name="Kelby Lang" userId="0aa7b16f-c29f-4407-8c69-4a0918a04477" providerId="ADAL" clId="{413E4642-5AD1-4D5C-B81C-950A9CA8D9AE}" dt="2023-03-07T23:02:31.357" v="3159" actId="26606"/>
          <ac:cxnSpMkLst>
            <pc:docMk/>
            <pc:sldMk cId="3613914930" sldId="283"/>
            <ac:cxnSpMk id="14" creationId="{2BF46B26-15FC-4C5A-94FA-AE9ED64B5C20}"/>
          </ac:cxnSpMkLst>
        </pc:cxnChg>
        <pc:cxnChg chg="add del">
          <ac:chgData name="Kelby Lang" userId="0aa7b16f-c29f-4407-8c69-4a0918a04477" providerId="ADAL" clId="{413E4642-5AD1-4D5C-B81C-950A9CA8D9AE}" dt="2023-03-07T23:02:31.357" v="3159" actId="26606"/>
          <ac:cxnSpMkLst>
            <pc:docMk/>
            <pc:sldMk cId="3613914930" sldId="283"/>
            <ac:cxnSpMk id="16" creationId="{912F6065-5345-44BD-B66E-5487CCD7A9B9}"/>
          </ac:cxnSpMkLst>
        </pc:cxnChg>
        <pc:cxnChg chg="add del">
          <ac:chgData name="Kelby Lang" userId="0aa7b16f-c29f-4407-8c69-4a0918a04477" providerId="ADAL" clId="{413E4642-5AD1-4D5C-B81C-950A9CA8D9AE}" dt="2023-03-07T23:02:31.357" v="3159" actId="26606"/>
          <ac:cxnSpMkLst>
            <pc:docMk/>
            <pc:sldMk cId="3613914930" sldId="283"/>
            <ac:cxnSpMk id="22" creationId="{0AD0F4F3-8F5C-421F-9FC1-DB3ED0BF61DF}"/>
          </ac:cxnSpMkLst>
        </pc:cxnChg>
        <pc:cxnChg chg="add del">
          <ac:chgData name="Kelby Lang" userId="0aa7b16f-c29f-4407-8c69-4a0918a04477" providerId="ADAL" clId="{413E4642-5AD1-4D5C-B81C-950A9CA8D9AE}" dt="2023-03-07T23:02:31.357" v="3159" actId="26606"/>
          <ac:cxnSpMkLst>
            <pc:docMk/>
            <pc:sldMk cId="3613914930" sldId="283"/>
            <ac:cxnSpMk id="26" creationId="{F1D872D4-D7E5-4CD8-9DAC-2BC612F08E69}"/>
          </ac:cxnSpMkLst>
        </pc:cxnChg>
        <pc:cxnChg chg="add">
          <ac:chgData name="Kelby Lang" userId="0aa7b16f-c29f-4407-8c69-4a0918a04477" providerId="ADAL" clId="{413E4642-5AD1-4D5C-B81C-950A9CA8D9AE}" dt="2023-03-07T23:02:31.357" v="3159" actId="26606"/>
          <ac:cxnSpMkLst>
            <pc:docMk/>
            <pc:sldMk cId="3613914930" sldId="283"/>
            <ac:cxnSpMk id="35" creationId="{2BF46B26-15FC-4C5A-94FA-AE9ED64B5C20}"/>
          </ac:cxnSpMkLst>
        </pc:cxnChg>
        <pc:cxnChg chg="add">
          <ac:chgData name="Kelby Lang" userId="0aa7b16f-c29f-4407-8c69-4a0918a04477" providerId="ADAL" clId="{413E4642-5AD1-4D5C-B81C-950A9CA8D9AE}" dt="2023-03-07T23:02:31.357" v="3159" actId="26606"/>
          <ac:cxnSpMkLst>
            <pc:docMk/>
            <pc:sldMk cId="3613914930" sldId="283"/>
            <ac:cxnSpMk id="37" creationId="{912F6065-5345-44BD-B66E-5487CCD7A9B9}"/>
          </ac:cxnSpMkLst>
        </pc:cxnChg>
        <pc:cxnChg chg="add">
          <ac:chgData name="Kelby Lang" userId="0aa7b16f-c29f-4407-8c69-4a0918a04477" providerId="ADAL" clId="{413E4642-5AD1-4D5C-B81C-950A9CA8D9AE}" dt="2023-03-07T23:02:31.357" v="3159" actId="26606"/>
          <ac:cxnSpMkLst>
            <pc:docMk/>
            <pc:sldMk cId="3613914930" sldId="283"/>
            <ac:cxnSpMk id="43" creationId="{96A4B1E0-284C-4A01-8141-A24D2B8EE093}"/>
          </ac:cxnSpMkLst>
        </pc:cxnChg>
        <pc:cxnChg chg="add">
          <ac:chgData name="Kelby Lang" userId="0aa7b16f-c29f-4407-8c69-4a0918a04477" providerId="ADAL" clId="{413E4642-5AD1-4D5C-B81C-950A9CA8D9AE}" dt="2023-03-07T23:02:31.357" v="3159" actId="26606"/>
          <ac:cxnSpMkLst>
            <pc:docMk/>
            <pc:sldMk cId="3613914930" sldId="283"/>
            <ac:cxnSpMk id="47" creationId="{A224BAD7-5931-4CA6-BB58-0CBCFCFA65A5}"/>
          </ac:cxnSpMkLst>
        </pc:cxnChg>
      </pc:sldChg>
      <pc:sldChg chg="addSp delSp modSp add mod ord setBg">
        <pc:chgData name="Kelby Lang" userId="0aa7b16f-c29f-4407-8c69-4a0918a04477" providerId="ADAL" clId="{413E4642-5AD1-4D5C-B81C-950A9CA8D9AE}" dt="2023-03-07T23:11:11.330" v="3211"/>
        <pc:sldMkLst>
          <pc:docMk/>
          <pc:sldMk cId="1250000755" sldId="284"/>
        </pc:sldMkLst>
        <pc:spChg chg="mod">
          <ac:chgData name="Kelby Lang" userId="0aa7b16f-c29f-4407-8c69-4a0918a04477" providerId="ADAL" clId="{413E4642-5AD1-4D5C-B81C-950A9CA8D9AE}" dt="2023-03-07T23:10:57.511" v="3209" actId="122"/>
          <ac:spMkLst>
            <pc:docMk/>
            <pc:sldMk cId="1250000755" sldId="284"/>
            <ac:spMk id="2" creationId="{4D26702F-715C-05F7-804E-56A32C8E169B}"/>
          </ac:spMkLst>
        </pc:spChg>
        <pc:spChg chg="add del">
          <ac:chgData name="Kelby Lang" userId="0aa7b16f-c29f-4407-8c69-4a0918a04477" providerId="ADAL" clId="{413E4642-5AD1-4D5C-B81C-950A9CA8D9AE}" dt="2023-03-07T23:09:19.798" v="3196" actId="26606"/>
          <ac:spMkLst>
            <pc:docMk/>
            <pc:sldMk cId="1250000755" sldId="284"/>
            <ac:spMk id="13" creationId="{EEA869E1-F851-4A52-92F5-77E592B76A5B}"/>
          </ac:spMkLst>
        </pc:spChg>
        <pc:spChg chg="add del">
          <ac:chgData name="Kelby Lang" userId="0aa7b16f-c29f-4407-8c69-4a0918a04477" providerId="ADAL" clId="{413E4642-5AD1-4D5C-B81C-950A9CA8D9AE}" dt="2023-03-07T23:09:19.798" v="3196" actId="26606"/>
          <ac:spMkLst>
            <pc:docMk/>
            <pc:sldMk cId="1250000755" sldId="284"/>
            <ac:spMk id="21" creationId="{E7ABCFA2-55B0-438C-A39A-637FFC6246E8}"/>
          </ac:spMkLst>
        </pc:spChg>
        <pc:spChg chg="add del">
          <ac:chgData name="Kelby Lang" userId="0aa7b16f-c29f-4407-8c69-4a0918a04477" providerId="ADAL" clId="{413E4642-5AD1-4D5C-B81C-950A9CA8D9AE}" dt="2023-03-07T23:09:19.798" v="3196" actId="26606"/>
          <ac:spMkLst>
            <pc:docMk/>
            <pc:sldMk cId="1250000755" sldId="284"/>
            <ac:spMk id="23" creationId="{1BD2C934-710E-4E0E-9ED4-03F07E019205}"/>
          </ac:spMkLst>
        </pc:spChg>
        <pc:spChg chg="add del">
          <ac:chgData name="Kelby Lang" userId="0aa7b16f-c29f-4407-8c69-4a0918a04477" providerId="ADAL" clId="{413E4642-5AD1-4D5C-B81C-950A9CA8D9AE}" dt="2023-03-07T23:09:58.286" v="3201" actId="26606"/>
          <ac:spMkLst>
            <pc:docMk/>
            <pc:sldMk cId="1250000755" sldId="284"/>
            <ac:spMk id="34" creationId="{905CFAD9-EABE-4F83-B098-604752164E6A}"/>
          </ac:spMkLst>
        </pc:spChg>
        <pc:spChg chg="add del">
          <ac:chgData name="Kelby Lang" userId="0aa7b16f-c29f-4407-8c69-4a0918a04477" providerId="ADAL" clId="{413E4642-5AD1-4D5C-B81C-950A9CA8D9AE}" dt="2023-03-07T23:09:58.286" v="3201" actId="26606"/>
          <ac:spMkLst>
            <pc:docMk/>
            <pc:sldMk cId="1250000755" sldId="284"/>
            <ac:spMk id="42" creationId="{AD279512-5439-4CEF-AC48-DD85D3F1ED76}"/>
          </ac:spMkLst>
        </pc:spChg>
        <pc:spChg chg="add del">
          <ac:chgData name="Kelby Lang" userId="0aa7b16f-c29f-4407-8c69-4a0918a04477" providerId="ADAL" clId="{413E4642-5AD1-4D5C-B81C-950A9CA8D9AE}" dt="2023-03-07T23:09:58.286" v="3201" actId="26606"/>
          <ac:spMkLst>
            <pc:docMk/>
            <pc:sldMk cId="1250000755" sldId="284"/>
            <ac:spMk id="44" creationId="{54D112B0-F6EE-436D-8B93-C9879A04CB5D}"/>
          </ac:spMkLst>
        </pc:spChg>
        <pc:spChg chg="add del">
          <ac:chgData name="Kelby Lang" userId="0aa7b16f-c29f-4407-8c69-4a0918a04477" providerId="ADAL" clId="{413E4642-5AD1-4D5C-B81C-950A9CA8D9AE}" dt="2023-03-07T23:09:58.286" v="3201" actId="26606"/>
          <ac:spMkLst>
            <pc:docMk/>
            <pc:sldMk cId="1250000755" sldId="284"/>
            <ac:spMk id="50" creationId="{54854C4F-ED16-4134-9775-4F85EADE4B19}"/>
          </ac:spMkLst>
        </pc:spChg>
        <pc:spChg chg="add del">
          <ac:chgData name="Kelby Lang" userId="0aa7b16f-c29f-4407-8c69-4a0918a04477" providerId="ADAL" clId="{413E4642-5AD1-4D5C-B81C-950A9CA8D9AE}" dt="2023-03-07T23:09:51.451" v="3198" actId="26606"/>
          <ac:spMkLst>
            <pc:docMk/>
            <pc:sldMk cId="1250000755" sldId="284"/>
            <ac:spMk id="61" creationId="{83FC2C54-7B45-404D-A519-1BF7DD18D35B}"/>
          </ac:spMkLst>
        </pc:spChg>
        <pc:spChg chg="add del">
          <ac:chgData name="Kelby Lang" userId="0aa7b16f-c29f-4407-8c69-4a0918a04477" providerId="ADAL" clId="{413E4642-5AD1-4D5C-B81C-950A9CA8D9AE}" dt="2023-03-07T23:09:51.451" v="3198" actId="26606"/>
          <ac:spMkLst>
            <pc:docMk/>
            <pc:sldMk cId="1250000755" sldId="284"/>
            <ac:spMk id="69" creationId="{ADCC7F73-1D1C-480E-AD68-2FDD1BA9C393}"/>
          </ac:spMkLst>
        </pc:spChg>
        <pc:spChg chg="add del">
          <ac:chgData name="Kelby Lang" userId="0aa7b16f-c29f-4407-8c69-4a0918a04477" providerId="ADAL" clId="{413E4642-5AD1-4D5C-B81C-950A9CA8D9AE}" dt="2023-03-07T23:09:51.451" v="3198" actId="26606"/>
          <ac:spMkLst>
            <pc:docMk/>
            <pc:sldMk cId="1250000755" sldId="284"/>
            <ac:spMk id="71" creationId="{B448699A-78D5-4E92-A634-7A718C3BC06A}"/>
          </ac:spMkLst>
        </pc:spChg>
        <pc:spChg chg="add del">
          <ac:chgData name="Kelby Lang" userId="0aa7b16f-c29f-4407-8c69-4a0918a04477" providerId="ADAL" clId="{413E4642-5AD1-4D5C-B81C-950A9CA8D9AE}" dt="2023-03-07T23:09:58.256" v="3200" actId="26606"/>
          <ac:spMkLst>
            <pc:docMk/>
            <pc:sldMk cId="1250000755" sldId="284"/>
            <ac:spMk id="83" creationId="{905CFAD9-EABE-4F83-B098-604752164E6A}"/>
          </ac:spMkLst>
        </pc:spChg>
        <pc:spChg chg="add del">
          <ac:chgData name="Kelby Lang" userId="0aa7b16f-c29f-4407-8c69-4a0918a04477" providerId="ADAL" clId="{413E4642-5AD1-4D5C-B81C-950A9CA8D9AE}" dt="2023-03-07T23:09:58.256" v="3200" actId="26606"/>
          <ac:spMkLst>
            <pc:docMk/>
            <pc:sldMk cId="1250000755" sldId="284"/>
            <ac:spMk id="87" creationId="{D9926FA0-8ED1-4F3A-B23B-FD94D82C74B5}"/>
          </ac:spMkLst>
        </pc:spChg>
        <pc:spChg chg="add del">
          <ac:chgData name="Kelby Lang" userId="0aa7b16f-c29f-4407-8c69-4a0918a04477" providerId="ADAL" clId="{413E4642-5AD1-4D5C-B81C-950A9CA8D9AE}" dt="2023-03-07T23:09:58.256" v="3200" actId="26606"/>
          <ac:spMkLst>
            <pc:docMk/>
            <pc:sldMk cId="1250000755" sldId="284"/>
            <ac:spMk id="88" creationId="{3A102CD9-C25A-4A86-B9D3-D7280D91428B}"/>
          </ac:spMkLst>
        </pc:spChg>
        <pc:spChg chg="add">
          <ac:chgData name="Kelby Lang" userId="0aa7b16f-c29f-4407-8c69-4a0918a04477" providerId="ADAL" clId="{413E4642-5AD1-4D5C-B81C-950A9CA8D9AE}" dt="2023-03-07T23:09:58.286" v="3201" actId="26606"/>
          <ac:spMkLst>
            <pc:docMk/>
            <pc:sldMk cId="1250000755" sldId="284"/>
            <ac:spMk id="93" creationId="{905CFAD9-EABE-4F83-B098-604752164E6A}"/>
          </ac:spMkLst>
        </pc:spChg>
        <pc:spChg chg="add">
          <ac:chgData name="Kelby Lang" userId="0aa7b16f-c29f-4407-8c69-4a0918a04477" providerId="ADAL" clId="{413E4642-5AD1-4D5C-B81C-950A9CA8D9AE}" dt="2023-03-07T23:09:58.286" v="3201" actId="26606"/>
          <ac:spMkLst>
            <pc:docMk/>
            <pc:sldMk cId="1250000755" sldId="284"/>
            <ac:spMk id="97" creationId="{DE39B7BA-A877-44A2-A5C9-7852CEFBF8C5}"/>
          </ac:spMkLst>
        </pc:spChg>
        <pc:spChg chg="add">
          <ac:chgData name="Kelby Lang" userId="0aa7b16f-c29f-4407-8c69-4a0918a04477" providerId="ADAL" clId="{413E4642-5AD1-4D5C-B81C-950A9CA8D9AE}" dt="2023-03-07T23:09:58.286" v="3201" actId="26606"/>
          <ac:spMkLst>
            <pc:docMk/>
            <pc:sldMk cId="1250000755" sldId="284"/>
            <ac:spMk id="98" creationId="{2347FB29-ACC4-46E3-8BA6-E22DA2D3CA12}"/>
          </ac:spMkLst>
        </pc:spChg>
        <pc:grpChg chg="add del">
          <ac:chgData name="Kelby Lang" userId="0aa7b16f-c29f-4407-8c69-4a0918a04477" providerId="ADAL" clId="{413E4642-5AD1-4D5C-B81C-950A9CA8D9AE}" dt="2023-03-07T23:09:58.286" v="3201" actId="26606"/>
          <ac:grpSpMkLst>
            <pc:docMk/>
            <pc:sldMk cId="1250000755" sldId="284"/>
            <ac:grpSpMk id="46" creationId="{EA00262B-184D-4C22-A7D1-578590320FC1}"/>
          </ac:grpSpMkLst>
        </pc:grpChg>
        <pc:grpChg chg="add del">
          <ac:chgData name="Kelby Lang" userId="0aa7b16f-c29f-4407-8c69-4a0918a04477" providerId="ADAL" clId="{413E4642-5AD1-4D5C-B81C-950A9CA8D9AE}" dt="2023-03-07T23:09:51.451" v="3198" actId="26606"/>
          <ac:grpSpMkLst>
            <pc:docMk/>
            <pc:sldMk cId="1250000755" sldId="284"/>
            <ac:grpSpMk id="73" creationId="{3F347BD2-4B39-4E38-AAB5-CC7187692253}"/>
          </ac:grpSpMkLst>
        </pc:grpChg>
        <pc:picChg chg="mod">
          <ac:chgData name="Kelby Lang" userId="0aa7b16f-c29f-4407-8c69-4a0918a04477" providerId="ADAL" clId="{413E4642-5AD1-4D5C-B81C-950A9CA8D9AE}" dt="2023-03-07T23:10:51.194" v="3208" actId="1076"/>
          <ac:picMkLst>
            <pc:docMk/>
            <pc:sldMk cId="1250000755" sldId="284"/>
            <ac:picMk id="3" creationId="{5E43EE4B-0141-104B-874F-F56BB9786974}"/>
          </ac:picMkLst>
        </pc:picChg>
        <pc:picChg chg="mod ord">
          <ac:chgData name="Kelby Lang" userId="0aa7b16f-c29f-4407-8c69-4a0918a04477" providerId="ADAL" clId="{413E4642-5AD1-4D5C-B81C-950A9CA8D9AE}" dt="2023-03-07T23:10:39.029" v="3206" actId="1076"/>
          <ac:picMkLst>
            <pc:docMk/>
            <pc:sldMk cId="1250000755" sldId="284"/>
            <ac:picMk id="4" creationId="{B217F1C6-9002-7226-0B81-8A45121C1CCE}"/>
          </ac:picMkLst>
        </pc:picChg>
        <pc:picChg chg="mod ord">
          <ac:chgData name="Kelby Lang" userId="0aa7b16f-c29f-4407-8c69-4a0918a04477" providerId="ADAL" clId="{413E4642-5AD1-4D5C-B81C-950A9CA8D9AE}" dt="2023-03-07T23:10:32.962" v="3205" actId="1076"/>
          <ac:picMkLst>
            <pc:docMk/>
            <pc:sldMk cId="1250000755" sldId="284"/>
            <ac:picMk id="5" creationId="{36BD6E56-9375-4314-FFEC-1E8D02C5A2FE}"/>
          </ac:picMkLst>
        </pc:picChg>
        <pc:picChg chg="del">
          <ac:chgData name="Kelby Lang" userId="0aa7b16f-c29f-4407-8c69-4a0918a04477" providerId="ADAL" clId="{413E4642-5AD1-4D5C-B81C-950A9CA8D9AE}" dt="2023-03-07T23:07:34.770" v="3179" actId="478"/>
          <ac:picMkLst>
            <pc:docMk/>
            <pc:sldMk cId="1250000755" sldId="284"/>
            <ac:picMk id="6" creationId="{4768615A-AAF6-A751-1085-3499708C7D20}"/>
          </ac:picMkLst>
        </pc:picChg>
        <pc:picChg chg="del">
          <ac:chgData name="Kelby Lang" userId="0aa7b16f-c29f-4407-8c69-4a0918a04477" providerId="ADAL" clId="{413E4642-5AD1-4D5C-B81C-950A9CA8D9AE}" dt="2023-03-07T23:07:37.726" v="3180" actId="478"/>
          <ac:picMkLst>
            <pc:docMk/>
            <pc:sldMk cId="1250000755" sldId="284"/>
            <ac:picMk id="7" creationId="{EE932A55-8CBD-39C0-EE86-6E5699AD34EF}"/>
          </ac:picMkLst>
        </pc:picChg>
        <pc:picChg chg="mod">
          <ac:chgData name="Kelby Lang" userId="0aa7b16f-c29f-4407-8c69-4a0918a04477" providerId="ADAL" clId="{413E4642-5AD1-4D5C-B81C-950A9CA8D9AE}" dt="2023-03-07T23:10:46.742" v="3207" actId="1076"/>
          <ac:picMkLst>
            <pc:docMk/>
            <pc:sldMk cId="1250000755" sldId="284"/>
            <ac:picMk id="8" creationId="{E488ABB1-8C5C-17E8-F890-EABCE72DA7E2}"/>
          </ac:picMkLst>
        </pc:picChg>
        <pc:picChg chg="add del">
          <ac:chgData name="Kelby Lang" userId="0aa7b16f-c29f-4407-8c69-4a0918a04477" providerId="ADAL" clId="{413E4642-5AD1-4D5C-B81C-950A9CA8D9AE}" dt="2023-03-07T23:09:19.798" v="3196" actId="26606"/>
          <ac:picMkLst>
            <pc:docMk/>
            <pc:sldMk cId="1250000755" sldId="284"/>
            <ac:picMk id="15" creationId="{B083AD55-8296-44BD-8E14-DD2DDBC351B0}"/>
          </ac:picMkLst>
        </pc:picChg>
        <pc:picChg chg="add del">
          <ac:chgData name="Kelby Lang" userId="0aa7b16f-c29f-4407-8c69-4a0918a04477" providerId="ADAL" clId="{413E4642-5AD1-4D5C-B81C-950A9CA8D9AE}" dt="2023-03-07T23:09:19.798" v="3196" actId="26606"/>
          <ac:picMkLst>
            <pc:docMk/>
            <pc:sldMk cId="1250000755" sldId="284"/>
            <ac:picMk id="27" creationId="{B0A40572-62E5-460B-AD24-B6628527ACB1}"/>
          </ac:picMkLst>
        </pc:picChg>
        <pc:picChg chg="add del">
          <ac:chgData name="Kelby Lang" userId="0aa7b16f-c29f-4407-8c69-4a0918a04477" providerId="ADAL" clId="{413E4642-5AD1-4D5C-B81C-950A9CA8D9AE}" dt="2023-03-07T23:09:58.286" v="3201" actId="26606"/>
          <ac:picMkLst>
            <pc:docMk/>
            <pc:sldMk cId="1250000755" sldId="284"/>
            <ac:picMk id="36" creationId="{C99610E4-6194-4817-B152-498995E77181}"/>
          </ac:picMkLst>
        </pc:picChg>
        <pc:picChg chg="add del">
          <ac:chgData name="Kelby Lang" userId="0aa7b16f-c29f-4407-8c69-4a0918a04477" providerId="ADAL" clId="{413E4642-5AD1-4D5C-B81C-950A9CA8D9AE}" dt="2023-03-07T23:09:58.286" v="3201" actId="26606"/>
          <ac:picMkLst>
            <pc:docMk/>
            <pc:sldMk cId="1250000755" sldId="284"/>
            <ac:picMk id="54" creationId="{33E91B64-6348-4B8B-BF37-ABA9E6EBAF1F}"/>
          </ac:picMkLst>
        </pc:picChg>
        <pc:picChg chg="add del">
          <ac:chgData name="Kelby Lang" userId="0aa7b16f-c29f-4407-8c69-4a0918a04477" providerId="ADAL" clId="{413E4642-5AD1-4D5C-B81C-950A9CA8D9AE}" dt="2023-03-07T23:09:51.451" v="3198" actId="26606"/>
          <ac:picMkLst>
            <pc:docMk/>
            <pc:sldMk cId="1250000755" sldId="284"/>
            <ac:picMk id="63" creationId="{A75017EA-9B66-4D89-A855-823DFCDE9374}"/>
          </ac:picMkLst>
        </pc:picChg>
        <pc:picChg chg="add">
          <ac:chgData name="Kelby Lang" userId="0aa7b16f-c29f-4407-8c69-4a0918a04477" providerId="ADAL" clId="{413E4642-5AD1-4D5C-B81C-950A9CA8D9AE}" dt="2023-03-07T23:09:58.286" v="3201" actId="26606"/>
          <ac:picMkLst>
            <pc:docMk/>
            <pc:sldMk cId="1250000755" sldId="284"/>
            <ac:picMk id="75" creationId="{F5118825-AFC3-4D65-AEB0-56335AC63BA8}"/>
          </ac:picMkLst>
        </pc:picChg>
        <pc:picChg chg="add del">
          <ac:chgData name="Kelby Lang" userId="0aa7b16f-c29f-4407-8c69-4a0918a04477" providerId="ADAL" clId="{413E4642-5AD1-4D5C-B81C-950A9CA8D9AE}" dt="2023-03-07T23:09:51.451" v="3198" actId="26606"/>
          <ac:picMkLst>
            <pc:docMk/>
            <pc:sldMk cId="1250000755" sldId="284"/>
            <ac:picMk id="79" creationId="{0018F5B0-60EB-4180-B256-FDC26620FD24}"/>
          </ac:picMkLst>
        </pc:picChg>
        <pc:picChg chg="add del">
          <ac:chgData name="Kelby Lang" userId="0aa7b16f-c29f-4407-8c69-4a0918a04477" providerId="ADAL" clId="{413E4642-5AD1-4D5C-B81C-950A9CA8D9AE}" dt="2023-03-07T23:09:58.256" v="3200" actId="26606"/>
          <ac:picMkLst>
            <pc:docMk/>
            <pc:sldMk cId="1250000755" sldId="284"/>
            <ac:picMk id="84" creationId="{C99610E4-6194-4817-B152-498995E77181}"/>
          </ac:picMkLst>
        </pc:picChg>
        <pc:picChg chg="add del">
          <ac:chgData name="Kelby Lang" userId="0aa7b16f-c29f-4407-8c69-4a0918a04477" providerId="ADAL" clId="{413E4642-5AD1-4D5C-B81C-950A9CA8D9AE}" dt="2023-03-07T23:09:58.256" v="3200" actId="26606"/>
          <ac:picMkLst>
            <pc:docMk/>
            <pc:sldMk cId="1250000755" sldId="284"/>
            <ac:picMk id="90" creationId="{3509D85C-1896-4695-A144-B562AFC58EB2}"/>
          </ac:picMkLst>
        </pc:picChg>
        <pc:picChg chg="add">
          <ac:chgData name="Kelby Lang" userId="0aa7b16f-c29f-4407-8c69-4a0918a04477" providerId="ADAL" clId="{413E4642-5AD1-4D5C-B81C-950A9CA8D9AE}" dt="2023-03-07T23:09:58.286" v="3201" actId="26606"/>
          <ac:picMkLst>
            <pc:docMk/>
            <pc:sldMk cId="1250000755" sldId="284"/>
            <ac:picMk id="94" creationId="{C99610E4-6194-4817-B152-498995E77181}"/>
          </ac:picMkLst>
        </pc:picChg>
        <pc:cxnChg chg="add del">
          <ac:chgData name="Kelby Lang" userId="0aa7b16f-c29f-4407-8c69-4a0918a04477" providerId="ADAL" clId="{413E4642-5AD1-4D5C-B81C-950A9CA8D9AE}" dt="2023-03-07T23:09:19.798" v="3196" actId="26606"/>
          <ac:cxnSpMkLst>
            <pc:docMk/>
            <pc:sldMk cId="1250000755" sldId="284"/>
            <ac:cxnSpMk id="17" creationId="{2BF46B26-15FC-4C5A-94FA-AE9ED64B5C20}"/>
          </ac:cxnSpMkLst>
        </pc:cxnChg>
        <pc:cxnChg chg="add del">
          <ac:chgData name="Kelby Lang" userId="0aa7b16f-c29f-4407-8c69-4a0918a04477" providerId="ADAL" clId="{413E4642-5AD1-4D5C-B81C-950A9CA8D9AE}" dt="2023-03-07T23:09:19.798" v="3196" actId="26606"/>
          <ac:cxnSpMkLst>
            <pc:docMk/>
            <pc:sldMk cId="1250000755" sldId="284"/>
            <ac:cxnSpMk id="19" creationId="{912F6065-5345-44BD-B66E-5487CCD7A9B9}"/>
          </ac:cxnSpMkLst>
        </pc:cxnChg>
        <pc:cxnChg chg="add del">
          <ac:chgData name="Kelby Lang" userId="0aa7b16f-c29f-4407-8c69-4a0918a04477" providerId="ADAL" clId="{413E4642-5AD1-4D5C-B81C-950A9CA8D9AE}" dt="2023-03-07T23:09:19.798" v="3196" actId="26606"/>
          <ac:cxnSpMkLst>
            <pc:docMk/>
            <pc:sldMk cId="1250000755" sldId="284"/>
            <ac:cxnSpMk id="25" creationId="{0AD0F4F3-8F5C-421F-9FC1-DB3ED0BF61DF}"/>
          </ac:cxnSpMkLst>
        </pc:cxnChg>
        <pc:cxnChg chg="add del">
          <ac:chgData name="Kelby Lang" userId="0aa7b16f-c29f-4407-8c69-4a0918a04477" providerId="ADAL" clId="{413E4642-5AD1-4D5C-B81C-950A9CA8D9AE}" dt="2023-03-07T23:09:19.798" v="3196" actId="26606"/>
          <ac:cxnSpMkLst>
            <pc:docMk/>
            <pc:sldMk cId="1250000755" sldId="284"/>
            <ac:cxnSpMk id="29" creationId="{F1D872D4-D7E5-4CD8-9DAC-2BC612F08E69}"/>
          </ac:cxnSpMkLst>
        </pc:cxnChg>
        <pc:cxnChg chg="add del">
          <ac:chgData name="Kelby Lang" userId="0aa7b16f-c29f-4407-8c69-4a0918a04477" providerId="ADAL" clId="{413E4642-5AD1-4D5C-B81C-950A9CA8D9AE}" dt="2023-03-07T23:09:58.286" v="3201" actId="26606"/>
          <ac:cxnSpMkLst>
            <pc:docMk/>
            <pc:sldMk cId="1250000755" sldId="284"/>
            <ac:cxnSpMk id="38" creationId="{D885E9F4-7DB6-4B77-B1FF-80BFCE81277B}"/>
          </ac:cxnSpMkLst>
        </pc:cxnChg>
        <pc:cxnChg chg="add del">
          <ac:chgData name="Kelby Lang" userId="0aa7b16f-c29f-4407-8c69-4a0918a04477" providerId="ADAL" clId="{413E4642-5AD1-4D5C-B81C-950A9CA8D9AE}" dt="2023-03-07T23:09:58.286" v="3201" actId="26606"/>
          <ac:cxnSpMkLst>
            <pc:docMk/>
            <pc:sldMk cId="1250000755" sldId="284"/>
            <ac:cxnSpMk id="40" creationId="{DB639A2B-C30C-4F6F-B847-6960F3CF8A64}"/>
          </ac:cxnSpMkLst>
        </pc:cxnChg>
        <pc:cxnChg chg="add del">
          <ac:chgData name="Kelby Lang" userId="0aa7b16f-c29f-4407-8c69-4a0918a04477" providerId="ADAL" clId="{413E4642-5AD1-4D5C-B81C-950A9CA8D9AE}" dt="2023-03-07T23:09:58.286" v="3201" actId="26606"/>
          <ac:cxnSpMkLst>
            <pc:docMk/>
            <pc:sldMk cId="1250000755" sldId="284"/>
            <ac:cxnSpMk id="52" creationId="{CE409B10-42ED-47F9-9888-8FF97E39FBD6}"/>
          </ac:cxnSpMkLst>
        </pc:cxnChg>
        <pc:cxnChg chg="add del">
          <ac:chgData name="Kelby Lang" userId="0aa7b16f-c29f-4407-8c69-4a0918a04477" providerId="ADAL" clId="{413E4642-5AD1-4D5C-B81C-950A9CA8D9AE}" dt="2023-03-07T23:09:58.286" v="3201" actId="26606"/>
          <ac:cxnSpMkLst>
            <pc:docMk/>
            <pc:sldMk cId="1250000755" sldId="284"/>
            <ac:cxnSpMk id="56" creationId="{D72C017E-EBCC-419F-AE92-D99A8EB282B2}"/>
          </ac:cxnSpMkLst>
        </pc:cxnChg>
        <pc:cxnChg chg="add del">
          <ac:chgData name="Kelby Lang" userId="0aa7b16f-c29f-4407-8c69-4a0918a04477" providerId="ADAL" clId="{413E4642-5AD1-4D5C-B81C-950A9CA8D9AE}" dt="2023-03-07T23:09:51.451" v="3198" actId="26606"/>
          <ac:cxnSpMkLst>
            <pc:docMk/>
            <pc:sldMk cId="1250000755" sldId="284"/>
            <ac:cxnSpMk id="65" creationId="{2F41A41A-D714-4F7E-A8AF-D83C6CF07115}"/>
          </ac:cxnSpMkLst>
        </pc:cxnChg>
        <pc:cxnChg chg="add del">
          <ac:chgData name="Kelby Lang" userId="0aa7b16f-c29f-4407-8c69-4a0918a04477" providerId="ADAL" clId="{413E4642-5AD1-4D5C-B81C-950A9CA8D9AE}" dt="2023-03-07T23:09:51.451" v="3198" actId="26606"/>
          <ac:cxnSpMkLst>
            <pc:docMk/>
            <pc:sldMk cId="1250000755" sldId="284"/>
            <ac:cxnSpMk id="67" creationId="{310BEE2E-3B4C-4FB1-AAEE-BEA7CD2E7912}"/>
          </ac:cxnSpMkLst>
        </pc:cxnChg>
        <pc:cxnChg chg="add del">
          <ac:chgData name="Kelby Lang" userId="0aa7b16f-c29f-4407-8c69-4a0918a04477" providerId="ADAL" clId="{413E4642-5AD1-4D5C-B81C-950A9CA8D9AE}" dt="2023-03-07T23:09:51.451" v="3198" actId="26606"/>
          <ac:cxnSpMkLst>
            <pc:docMk/>
            <pc:sldMk cId="1250000755" sldId="284"/>
            <ac:cxnSpMk id="77" creationId="{FF995AF5-719A-47D0-AC53-B446978ACFDB}"/>
          </ac:cxnSpMkLst>
        </pc:cxnChg>
        <pc:cxnChg chg="add del">
          <ac:chgData name="Kelby Lang" userId="0aa7b16f-c29f-4407-8c69-4a0918a04477" providerId="ADAL" clId="{413E4642-5AD1-4D5C-B81C-950A9CA8D9AE}" dt="2023-03-07T23:09:51.451" v="3198" actId="26606"/>
          <ac:cxnSpMkLst>
            <pc:docMk/>
            <pc:sldMk cId="1250000755" sldId="284"/>
            <ac:cxnSpMk id="81" creationId="{6DA5D95E-757A-40EB-B0BD-A1362DCEE3D0}"/>
          </ac:cxnSpMkLst>
        </pc:cxnChg>
        <pc:cxnChg chg="add del">
          <ac:chgData name="Kelby Lang" userId="0aa7b16f-c29f-4407-8c69-4a0918a04477" providerId="ADAL" clId="{413E4642-5AD1-4D5C-B81C-950A9CA8D9AE}" dt="2023-03-07T23:09:58.256" v="3200" actId="26606"/>
          <ac:cxnSpMkLst>
            <pc:docMk/>
            <pc:sldMk cId="1250000755" sldId="284"/>
            <ac:cxnSpMk id="85" creationId="{D885E9F4-7DB6-4B77-B1FF-80BFCE81277B}"/>
          </ac:cxnSpMkLst>
        </pc:cxnChg>
        <pc:cxnChg chg="add del">
          <ac:chgData name="Kelby Lang" userId="0aa7b16f-c29f-4407-8c69-4a0918a04477" providerId="ADAL" clId="{413E4642-5AD1-4D5C-B81C-950A9CA8D9AE}" dt="2023-03-07T23:09:58.256" v="3200" actId="26606"/>
          <ac:cxnSpMkLst>
            <pc:docMk/>
            <pc:sldMk cId="1250000755" sldId="284"/>
            <ac:cxnSpMk id="86" creationId="{DB639A2B-C30C-4F6F-B847-6960F3CF8A64}"/>
          </ac:cxnSpMkLst>
        </pc:cxnChg>
        <pc:cxnChg chg="add del">
          <ac:chgData name="Kelby Lang" userId="0aa7b16f-c29f-4407-8c69-4a0918a04477" providerId="ADAL" clId="{413E4642-5AD1-4D5C-B81C-950A9CA8D9AE}" dt="2023-03-07T23:09:58.256" v="3200" actId="26606"/>
          <ac:cxnSpMkLst>
            <pc:docMk/>
            <pc:sldMk cId="1250000755" sldId="284"/>
            <ac:cxnSpMk id="89" creationId="{90676B93-40FB-4FA7-8E89-C24B7B1F8F57}"/>
          </ac:cxnSpMkLst>
        </pc:cxnChg>
        <pc:cxnChg chg="add del">
          <ac:chgData name="Kelby Lang" userId="0aa7b16f-c29f-4407-8c69-4a0918a04477" providerId="ADAL" clId="{413E4642-5AD1-4D5C-B81C-950A9CA8D9AE}" dt="2023-03-07T23:09:58.256" v="3200" actId="26606"/>
          <ac:cxnSpMkLst>
            <pc:docMk/>
            <pc:sldMk cId="1250000755" sldId="284"/>
            <ac:cxnSpMk id="91" creationId="{6D9F55CD-CB1D-4CB9-98D3-2BC602BC430E}"/>
          </ac:cxnSpMkLst>
        </pc:cxnChg>
        <pc:cxnChg chg="add">
          <ac:chgData name="Kelby Lang" userId="0aa7b16f-c29f-4407-8c69-4a0918a04477" providerId="ADAL" clId="{413E4642-5AD1-4D5C-B81C-950A9CA8D9AE}" dt="2023-03-07T23:09:58.286" v="3201" actId="26606"/>
          <ac:cxnSpMkLst>
            <pc:docMk/>
            <pc:sldMk cId="1250000755" sldId="284"/>
            <ac:cxnSpMk id="95" creationId="{D885E9F4-7DB6-4B77-B1FF-80BFCE81277B}"/>
          </ac:cxnSpMkLst>
        </pc:cxnChg>
        <pc:cxnChg chg="add">
          <ac:chgData name="Kelby Lang" userId="0aa7b16f-c29f-4407-8c69-4a0918a04477" providerId="ADAL" clId="{413E4642-5AD1-4D5C-B81C-950A9CA8D9AE}" dt="2023-03-07T23:09:58.286" v="3201" actId="26606"/>
          <ac:cxnSpMkLst>
            <pc:docMk/>
            <pc:sldMk cId="1250000755" sldId="284"/>
            <ac:cxnSpMk id="96" creationId="{DB639A2B-C30C-4F6F-B847-6960F3CF8A64}"/>
          </ac:cxnSpMkLst>
        </pc:cxnChg>
        <pc:cxnChg chg="add">
          <ac:chgData name="Kelby Lang" userId="0aa7b16f-c29f-4407-8c69-4a0918a04477" providerId="ADAL" clId="{413E4642-5AD1-4D5C-B81C-950A9CA8D9AE}" dt="2023-03-07T23:09:58.286" v="3201" actId="26606"/>
          <ac:cxnSpMkLst>
            <pc:docMk/>
            <pc:sldMk cId="1250000755" sldId="284"/>
            <ac:cxnSpMk id="99" creationId="{A0EB9673-0F34-4B59-96DE-2073C1D10589}"/>
          </ac:cxnSpMkLst>
        </pc:cxnChg>
        <pc:cxnChg chg="add">
          <ac:chgData name="Kelby Lang" userId="0aa7b16f-c29f-4407-8c69-4a0918a04477" providerId="ADAL" clId="{413E4642-5AD1-4D5C-B81C-950A9CA8D9AE}" dt="2023-03-07T23:09:58.286" v="3201" actId="26606"/>
          <ac:cxnSpMkLst>
            <pc:docMk/>
            <pc:sldMk cId="1250000755" sldId="284"/>
            <ac:cxnSpMk id="100" creationId="{E6F1E583-F58F-4646-9A88-37785C95D5CC}"/>
          </ac:cxnSpMkLst>
        </pc:cxnChg>
      </pc:sldChg>
      <pc:sldChg chg="addSp delSp modSp mod setBg">
        <pc:chgData name="Kelby Lang" userId="0aa7b16f-c29f-4407-8c69-4a0918a04477" providerId="ADAL" clId="{413E4642-5AD1-4D5C-B81C-950A9CA8D9AE}" dt="2023-03-07T23:33:29.201" v="3313" actId="1076"/>
        <pc:sldMkLst>
          <pc:docMk/>
          <pc:sldMk cId="739361121" sldId="285"/>
        </pc:sldMkLst>
        <pc:spChg chg="mod">
          <ac:chgData name="Kelby Lang" userId="0aa7b16f-c29f-4407-8c69-4a0918a04477" providerId="ADAL" clId="{413E4642-5AD1-4D5C-B81C-950A9CA8D9AE}" dt="2023-03-07T23:33:18.295" v="3312" actId="26606"/>
          <ac:spMkLst>
            <pc:docMk/>
            <pc:sldMk cId="739361121" sldId="285"/>
            <ac:spMk id="2" creationId="{A80E8A24-76A9-F138-65A1-D20A465CD0B6}"/>
          </ac:spMkLst>
        </pc:spChg>
        <pc:spChg chg="del mod">
          <ac:chgData name="Kelby Lang" userId="0aa7b16f-c29f-4407-8c69-4a0918a04477" providerId="ADAL" clId="{413E4642-5AD1-4D5C-B81C-950A9CA8D9AE}" dt="2023-03-07T23:31:55.645" v="3285" actId="21"/>
          <ac:spMkLst>
            <pc:docMk/>
            <pc:sldMk cId="739361121" sldId="285"/>
            <ac:spMk id="3" creationId="{7E91657C-AEF9-3F3C-3EC5-8B28FCCAC72A}"/>
          </ac:spMkLst>
        </pc:spChg>
        <pc:spChg chg="add del mod">
          <ac:chgData name="Kelby Lang" userId="0aa7b16f-c29f-4407-8c69-4a0918a04477" providerId="ADAL" clId="{413E4642-5AD1-4D5C-B81C-950A9CA8D9AE}" dt="2023-03-07T23:31:59.592" v="3286" actId="21"/>
          <ac:spMkLst>
            <pc:docMk/>
            <pc:sldMk cId="739361121" sldId="285"/>
            <ac:spMk id="5" creationId="{B7CD52C6-0460-B4FE-F6B7-D4ACC9FCAF20}"/>
          </ac:spMkLst>
        </pc:spChg>
        <pc:spChg chg="add">
          <ac:chgData name="Kelby Lang" userId="0aa7b16f-c29f-4407-8c69-4a0918a04477" providerId="ADAL" clId="{413E4642-5AD1-4D5C-B81C-950A9CA8D9AE}" dt="2023-03-07T23:33:18.295" v="3312" actId="26606"/>
          <ac:spMkLst>
            <pc:docMk/>
            <pc:sldMk cId="739361121" sldId="285"/>
            <ac:spMk id="12" creationId="{EEA869E1-F851-4A52-92F5-77E592B76A5B}"/>
          </ac:spMkLst>
        </pc:spChg>
        <pc:spChg chg="add">
          <ac:chgData name="Kelby Lang" userId="0aa7b16f-c29f-4407-8c69-4a0918a04477" providerId="ADAL" clId="{413E4642-5AD1-4D5C-B81C-950A9CA8D9AE}" dt="2023-03-07T23:33:18.295" v="3312" actId="26606"/>
          <ac:spMkLst>
            <pc:docMk/>
            <pc:sldMk cId="739361121" sldId="285"/>
            <ac:spMk id="20" creationId="{E7ABCFA2-55B0-438C-A39A-637FFC6246E8}"/>
          </ac:spMkLst>
        </pc:spChg>
        <pc:spChg chg="add">
          <ac:chgData name="Kelby Lang" userId="0aa7b16f-c29f-4407-8c69-4a0918a04477" providerId="ADAL" clId="{413E4642-5AD1-4D5C-B81C-950A9CA8D9AE}" dt="2023-03-07T23:33:18.295" v="3312" actId="26606"/>
          <ac:spMkLst>
            <pc:docMk/>
            <pc:sldMk cId="739361121" sldId="285"/>
            <ac:spMk id="22" creationId="{1BD2C934-710E-4E0E-9ED4-03F07E019205}"/>
          </ac:spMkLst>
        </pc:spChg>
        <pc:picChg chg="add mod">
          <ac:chgData name="Kelby Lang" userId="0aa7b16f-c29f-4407-8c69-4a0918a04477" providerId="ADAL" clId="{413E4642-5AD1-4D5C-B81C-950A9CA8D9AE}" dt="2023-03-07T23:33:18.295" v="3312" actId="26606"/>
          <ac:picMkLst>
            <pc:docMk/>
            <pc:sldMk cId="739361121" sldId="285"/>
            <ac:picMk id="6" creationId="{E9887663-2A75-ADF0-FA33-18684EDC8113}"/>
          </ac:picMkLst>
        </pc:picChg>
        <pc:picChg chg="add mod">
          <ac:chgData name="Kelby Lang" userId="0aa7b16f-c29f-4407-8c69-4a0918a04477" providerId="ADAL" clId="{413E4642-5AD1-4D5C-B81C-950A9CA8D9AE}" dt="2023-03-07T23:33:29.201" v="3313" actId="1076"/>
          <ac:picMkLst>
            <pc:docMk/>
            <pc:sldMk cId="739361121" sldId="285"/>
            <ac:picMk id="7" creationId="{227A99E3-5E88-F177-2685-E7893EEF1EB5}"/>
          </ac:picMkLst>
        </pc:picChg>
        <pc:picChg chg="add">
          <ac:chgData name="Kelby Lang" userId="0aa7b16f-c29f-4407-8c69-4a0918a04477" providerId="ADAL" clId="{413E4642-5AD1-4D5C-B81C-950A9CA8D9AE}" dt="2023-03-07T23:33:18.295" v="3312" actId="26606"/>
          <ac:picMkLst>
            <pc:docMk/>
            <pc:sldMk cId="739361121" sldId="285"/>
            <ac:picMk id="14" creationId="{B083AD55-8296-44BD-8E14-DD2DDBC351B0}"/>
          </ac:picMkLst>
        </pc:picChg>
        <pc:picChg chg="add">
          <ac:chgData name="Kelby Lang" userId="0aa7b16f-c29f-4407-8c69-4a0918a04477" providerId="ADAL" clId="{413E4642-5AD1-4D5C-B81C-950A9CA8D9AE}" dt="2023-03-07T23:33:18.295" v="3312" actId="26606"/>
          <ac:picMkLst>
            <pc:docMk/>
            <pc:sldMk cId="739361121" sldId="285"/>
            <ac:picMk id="26" creationId="{B0A40572-62E5-460B-AD24-B6628527ACB1}"/>
          </ac:picMkLst>
        </pc:picChg>
        <pc:cxnChg chg="add">
          <ac:chgData name="Kelby Lang" userId="0aa7b16f-c29f-4407-8c69-4a0918a04477" providerId="ADAL" clId="{413E4642-5AD1-4D5C-B81C-950A9CA8D9AE}" dt="2023-03-07T23:33:18.295" v="3312" actId="26606"/>
          <ac:cxnSpMkLst>
            <pc:docMk/>
            <pc:sldMk cId="739361121" sldId="285"/>
            <ac:cxnSpMk id="16" creationId="{2BF46B26-15FC-4C5A-94FA-AE9ED64B5C20}"/>
          </ac:cxnSpMkLst>
        </pc:cxnChg>
        <pc:cxnChg chg="add">
          <ac:chgData name="Kelby Lang" userId="0aa7b16f-c29f-4407-8c69-4a0918a04477" providerId="ADAL" clId="{413E4642-5AD1-4D5C-B81C-950A9CA8D9AE}" dt="2023-03-07T23:33:18.295" v="3312" actId="26606"/>
          <ac:cxnSpMkLst>
            <pc:docMk/>
            <pc:sldMk cId="739361121" sldId="285"/>
            <ac:cxnSpMk id="18" creationId="{912F6065-5345-44BD-B66E-5487CCD7A9B9}"/>
          </ac:cxnSpMkLst>
        </pc:cxnChg>
        <pc:cxnChg chg="add">
          <ac:chgData name="Kelby Lang" userId="0aa7b16f-c29f-4407-8c69-4a0918a04477" providerId="ADAL" clId="{413E4642-5AD1-4D5C-B81C-950A9CA8D9AE}" dt="2023-03-07T23:33:18.295" v="3312" actId="26606"/>
          <ac:cxnSpMkLst>
            <pc:docMk/>
            <pc:sldMk cId="739361121" sldId="285"/>
            <ac:cxnSpMk id="24" creationId="{0AD0F4F3-8F5C-421F-9FC1-DB3ED0BF61DF}"/>
          </ac:cxnSpMkLst>
        </pc:cxnChg>
        <pc:cxnChg chg="add">
          <ac:chgData name="Kelby Lang" userId="0aa7b16f-c29f-4407-8c69-4a0918a04477" providerId="ADAL" clId="{413E4642-5AD1-4D5C-B81C-950A9CA8D9AE}" dt="2023-03-07T23:33:18.295" v="3312" actId="26606"/>
          <ac:cxnSpMkLst>
            <pc:docMk/>
            <pc:sldMk cId="739361121" sldId="285"/>
            <ac:cxnSpMk id="28" creationId="{F1D872D4-D7E5-4CD8-9DAC-2BC612F08E69}"/>
          </ac:cxnSpMkLst>
        </pc:cxnChg>
      </pc:sldChg>
      <pc:sldChg chg="new del">
        <pc:chgData name="Kelby Lang" userId="0aa7b16f-c29f-4407-8c69-4a0918a04477" providerId="ADAL" clId="{413E4642-5AD1-4D5C-B81C-950A9CA8D9AE}" dt="2023-03-07T23:31:14.563" v="3272" actId="47"/>
        <pc:sldMkLst>
          <pc:docMk/>
          <pc:sldMk cId="3643083262" sldId="285"/>
        </pc:sldMkLst>
      </pc:sldChg>
      <pc:sldChg chg="addSp delSp modSp add mod">
        <pc:chgData name="Kelby Lang" userId="0aa7b16f-c29f-4407-8c69-4a0918a04477" providerId="ADAL" clId="{413E4642-5AD1-4D5C-B81C-950A9CA8D9AE}" dt="2023-03-07T23:35:26.638" v="3349" actId="20577"/>
        <pc:sldMkLst>
          <pc:docMk/>
          <pc:sldMk cId="1327943176" sldId="286"/>
        </pc:sldMkLst>
        <pc:spChg chg="mod">
          <ac:chgData name="Kelby Lang" userId="0aa7b16f-c29f-4407-8c69-4a0918a04477" providerId="ADAL" clId="{413E4642-5AD1-4D5C-B81C-950A9CA8D9AE}" dt="2023-03-07T23:35:26.638" v="3349" actId="20577"/>
          <ac:spMkLst>
            <pc:docMk/>
            <pc:sldMk cId="1327943176" sldId="286"/>
            <ac:spMk id="2" creationId="{A80E8A24-76A9-F138-65A1-D20A465CD0B6}"/>
          </ac:spMkLst>
        </pc:spChg>
        <pc:spChg chg="del">
          <ac:chgData name="Kelby Lang" userId="0aa7b16f-c29f-4407-8c69-4a0918a04477" providerId="ADAL" clId="{413E4642-5AD1-4D5C-B81C-950A9CA8D9AE}" dt="2023-03-07T23:34:54.973" v="3323" actId="26606"/>
          <ac:spMkLst>
            <pc:docMk/>
            <pc:sldMk cId="1327943176" sldId="286"/>
            <ac:spMk id="12" creationId="{EEA869E1-F851-4A52-92F5-77E592B76A5B}"/>
          </ac:spMkLst>
        </pc:spChg>
        <pc:spChg chg="del">
          <ac:chgData name="Kelby Lang" userId="0aa7b16f-c29f-4407-8c69-4a0918a04477" providerId="ADAL" clId="{413E4642-5AD1-4D5C-B81C-950A9CA8D9AE}" dt="2023-03-07T23:34:54.973" v="3323" actId="26606"/>
          <ac:spMkLst>
            <pc:docMk/>
            <pc:sldMk cId="1327943176" sldId="286"/>
            <ac:spMk id="20" creationId="{E7ABCFA2-55B0-438C-A39A-637FFC6246E8}"/>
          </ac:spMkLst>
        </pc:spChg>
        <pc:spChg chg="del">
          <ac:chgData name="Kelby Lang" userId="0aa7b16f-c29f-4407-8c69-4a0918a04477" providerId="ADAL" clId="{413E4642-5AD1-4D5C-B81C-950A9CA8D9AE}" dt="2023-03-07T23:34:54.973" v="3323" actId="26606"/>
          <ac:spMkLst>
            <pc:docMk/>
            <pc:sldMk cId="1327943176" sldId="286"/>
            <ac:spMk id="22" creationId="{1BD2C934-710E-4E0E-9ED4-03F07E019205}"/>
          </ac:spMkLst>
        </pc:spChg>
        <pc:spChg chg="add">
          <ac:chgData name="Kelby Lang" userId="0aa7b16f-c29f-4407-8c69-4a0918a04477" providerId="ADAL" clId="{413E4642-5AD1-4D5C-B81C-950A9CA8D9AE}" dt="2023-03-07T23:34:54.973" v="3323" actId="26606"/>
          <ac:spMkLst>
            <pc:docMk/>
            <pc:sldMk cId="1327943176" sldId="286"/>
            <ac:spMk id="33" creationId="{E724B9E8-02C8-4B2E-8770-A00A67760DF0}"/>
          </ac:spMkLst>
        </pc:spChg>
        <pc:spChg chg="add">
          <ac:chgData name="Kelby Lang" userId="0aa7b16f-c29f-4407-8c69-4a0918a04477" providerId="ADAL" clId="{413E4642-5AD1-4D5C-B81C-950A9CA8D9AE}" dt="2023-03-07T23:34:54.973" v="3323" actId="26606"/>
          <ac:spMkLst>
            <pc:docMk/>
            <pc:sldMk cId="1327943176" sldId="286"/>
            <ac:spMk id="41" creationId="{3906A8D6-9FDA-4885-BF90-DDF89D077391}"/>
          </ac:spMkLst>
        </pc:spChg>
        <pc:spChg chg="add">
          <ac:chgData name="Kelby Lang" userId="0aa7b16f-c29f-4407-8c69-4a0918a04477" providerId="ADAL" clId="{413E4642-5AD1-4D5C-B81C-950A9CA8D9AE}" dt="2023-03-07T23:34:54.973" v="3323" actId="26606"/>
          <ac:spMkLst>
            <pc:docMk/>
            <pc:sldMk cId="1327943176" sldId="286"/>
            <ac:spMk id="43" creationId="{6725D8DC-BE92-40DD-9549-F7AEF08AD8B4}"/>
          </ac:spMkLst>
        </pc:spChg>
        <pc:spChg chg="add">
          <ac:chgData name="Kelby Lang" userId="0aa7b16f-c29f-4407-8c69-4a0918a04477" providerId="ADAL" clId="{413E4642-5AD1-4D5C-B81C-950A9CA8D9AE}" dt="2023-03-07T23:34:54.973" v="3323" actId="26606"/>
          <ac:spMkLst>
            <pc:docMk/>
            <pc:sldMk cId="1327943176" sldId="286"/>
            <ac:spMk id="51" creationId="{0630B6FA-D606-42CD-837B-B22D5EA40579}"/>
          </ac:spMkLst>
        </pc:spChg>
        <pc:grpChg chg="add">
          <ac:chgData name="Kelby Lang" userId="0aa7b16f-c29f-4407-8c69-4a0918a04477" providerId="ADAL" clId="{413E4642-5AD1-4D5C-B81C-950A9CA8D9AE}" dt="2023-03-07T23:34:54.973" v="3323" actId="26606"/>
          <ac:grpSpMkLst>
            <pc:docMk/>
            <pc:sldMk cId="1327943176" sldId="286"/>
            <ac:grpSpMk id="47" creationId="{31A337E9-3E65-4D92-9914-38E9BE5C0F57}"/>
          </ac:grpSpMkLst>
        </pc:grpChg>
        <pc:picChg chg="add mod">
          <ac:chgData name="Kelby Lang" userId="0aa7b16f-c29f-4407-8c69-4a0918a04477" providerId="ADAL" clId="{413E4642-5AD1-4D5C-B81C-950A9CA8D9AE}" dt="2023-03-07T23:34:54.973" v="3323" actId="26606"/>
          <ac:picMkLst>
            <pc:docMk/>
            <pc:sldMk cId="1327943176" sldId="286"/>
            <ac:picMk id="3" creationId="{744B58F7-F767-617F-0DBB-9C1AC8B2FD9C}"/>
          </ac:picMkLst>
        </pc:picChg>
        <pc:picChg chg="add mod">
          <ac:chgData name="Kelby Lang" userId="0aa7b16f-c29f-4407-8c69-4a0918a04477" providerId="ADAL" clId="{413E4642-5AD1-4D5C-B81C-950A9CA8D9AE}" dt="2023-03-07T23:34:54.973" v="3323" actId="26606"/>
          <ac:picMkLst>
            <pc:docMk/>
            <pc:sldMk cId="1327943176" sldId="286"/>
            <ac:picMk id="4" creationId="{FFBA81AA-B8A0-DB01-2518-14962E1497B5}"/>
          </ac:picMkLst>
        </pc:picChg>
        <pc:picChg chg="add mod">
          <ac:chgData name="Kelby Lang" userId="0aa7b16f-c29f-4407-8c69-4a0918a04477" providerId="ADAL" clId="{413E4642-5AD1-4D5C-B81C-950A9CA8D9AE}" dt="2023-03-07T23:34:54.973" v="3323" actId="26606"/>
          <ac:picMkLst>
            <pc:docMk/>
            <pc:sldMk cId="1327943176" sldId="286"/>
            <ac:picMk id="5" creationId="{C6A5F4D5-28CE-CB1E-9FCE-328B3CBBDB07}"/>
          </ac:picMkLst>
        </pc:picChg>
        <pc:picChg chg="del">
          <ac:chgData name="Kelby Lang" userId="0aa7b16f-c29f-4407-8c69-4a0918a04477" providerId="ADAL" clId="{413E4642-5AD1-4D5C-B81C-950A9CA8D9AE}" dt="2023-03-07T23:33:52.896" v="3315" actId="478"/>
          <ac:picMkLst>
            <pc:docMk/>
            <pc:sldMk cId="1327943176" sldId="286"/>
            <ac:picMk id="6" creationId="{E9887663-2A75-ADF0-FA33-18684EDC8113}"/>
          </ac:picMkLst>
        </pc:picChg>
        <pc:picChg chg="del">
          <ac:chgData name="Kelby Lang" userId="0aa7b16f-c29f-4407-8c69-4a0918a04477" providerId="ADAL" clId="{413E4642-5AD1-4D5C-B81C-950A9CA8D9AE}" dt="2023-03-07T23:33:53.886" v="3316" actId="478"/>
          <ac:picMkLst>
            <pc:docMk/>
            <pc:sldMk cId="1327943176" sldId="286"/>
            <ac:picMk id="7" creationId="{227A99E3-5E88-F177-2685-E7893EEF1EB5}"/>
          </ac:picMkLst>
        </pc:picChg>
        <pc:picChg chg="del">
          <ac:chgData name="Kelby Lang" userId="0aa7b16f-c29f-4407-8c69-4a0918a04477" providerId="ADAL" clId="{413E4642-5AD1-4D5C-B81C-950A9CA8D9AE}" dt="2023-03-07T23:34:54.973" v="3323" actId="26606"/>
          <ac:picMkLst>
            <pc:docMk/>
            <pc:sldMk cId="1327943176" sldId="286"/>
            <ac:picMk id="14" creationId="{B083AD55-8296-44BD-8E14-DD2DDBC351B0}"/>
          </ac:picMkLst>
        </pc:picChg>
        <pc:picChg chg="del">
          <ac:chgData name="Kelby Lang" userId="0aa7b16f-c29f-4407-8c69-4a0918a04477" providerId="ADAL" clId="{413E4642-5AD1-4D5C-B81C-950A9CA8D9AE}" dt="2023-03-07T23:34:54.973" v="3323" actId="26606"/>
          <ac:picMkLst>
            <pc:docMk/>
            <pc:sldMk cId="1327943176" sldId="286"/>
            <ac:picMk id="26" creationId="{B0A40572-62E5-460B-AD24-B6628527ACB1}"/>
          </ac:picMkLst>
        </pc:picChg>
        <pc:picChg chg="add">
          <ac:chgData name="Kelby Lang" userId="0aa7b16f-c29f-4407-8c69-4a0918a04477" providerId="ADAL" clId="{413E4642-5AD1-4D5C-B81C-950A9CA8D9AE}" dt="2023-03-07T23:34:54.973" v="3323" actId="26606"/>
          <ac:picMkLst>
            <pc:docMk/>
            <pc:sldMk cId="1327943176" sldId="286"/>
            <ac:picMk id="35" creationId="{7B8AE548-0BFA-4792-9962-3375923C7635}"/>
          </ac:picMkLst>
        </pc:picChg>
        <pc:picChg chg="add">
          <ac:chgData name="Kelby Lang" userId="0aa7b16f-c29f-4407-8c69-4a0918a04477" providerId="ADAL" clId="{413E4642-5AD1-4D5C-B81C-950A9CA8D9AE}" dt="2023-03-07T23:34:54.973" v="3323" actId="26606"/>
          <ac:picMkLst>
            <pc:docMk/>
            <pc:sldMk cId="1327943176" sldId="286"/>
            <ac:picMk id="53" creationId="{C29541A5-6D49-4B9E-882B-1FB81189A0F3}"/>
          </ac:picMkLst>
        </pc:picChg>
        <pc:cxnChg chg="del">
          <ac:chgData name="Kelby Lang" userId="0aa7b16f-c29f-4407-8c69-4a0918a04477" providerId="ADAL" clId="{413E4642-5AD1-4D5C-B81C-950A9CA8D9AE}" dt="2023-03-07T23:34:54.973" v="3323" actId="26606"/>
          <ac:cxnSpMkLst>
            <pc:docMk/>
            <pc:sldMk cId="1327943176" sldId="286"/>
            <ac:cxnSpMk id="16" creationId="{2BF46B26-15FC-4C5A-94FA-AE9ED64B5C20}"/>
          </ac:cxnSpMkLst>
        </pc:cxnChg>
        <pc:cxnChg chg="del">
          <ac:chgData name="Kelby Lang" userId="0aa7b16f-c29f-4407-8c69-4a0918a04477" providerId="ADAL" clId="{413E4642-5AD1-4D5C-B81C-950A9CA8D9AE}" dt="2023-03-07T23:34:54.973" v="3323" actId="26606"/>
          <ac:cxnSpMkLst>
            <pc:docMk/>
            <pc:sldMk cId="1327943176" sldId="286"/>
            <ac:cxnSpMk id="18" creationId="{912F6065-5345-44BD-B66E-5487CCD7A9B9}"/>
          </ac:cxnSpMkLst>
        </pc:cxnChg>
        <pc:cxnChg chg="del">
          <ac:chgData name="Kelby Lang" userId="0aa7b16f-c29f-4407-8c69-4a0918a04477" providerId="ADAL" clId="{413E4642-5AD1-4D5C-B81C-950A9CA8D9AE}" dt="2023-03-07T23:34:54.973" v="3323" actId="26606"/>
          <ac:cxnSpMkLst>
            <pc:docMk/>
            <pc:sldMk cId="1327943176" sldId="286"/>
            <ac:cxnSpMk id="24" creationId="{0AD0F4F3-8F5C-421F-9FC1-DB3ED0BF61DF}"/>
          </ac:cxnSpMkLst>
        </pc:cxnChg>
        <pc:cxnChg chg="del">
          <ac:chgData name="Kelby Lang" userId="0aa7b16f-c29f-4407-8c69-4a0918a04477" providerId="ADAL" clId="{413E4642-5AD1-4D5C-B81C-950A9CA8D9AE}" dt="2023-03-07T23:34:54.973" v="3323" actId="26606"/>
          <ac:cxnSpMkLst>
            <pc:docMk/>
            <pc:sldMk cId="1327943176" sldId="286"/>
            <ac:cxnSpMk id="28" creationId="{F1D872D4-D7E5-4CD8-9DAC-2BC612F08E69}"/>
          </ac:cxnSpMkLst>
        </pc:cxnChg>
        <pc:cxnChg chg="add">
          <ac:chgData name="Kelby Lang" userId="0aa7b16f-c29f-4407-8c69-4a0918a04477" providerId="ADAL" clId="{413E4642-5AD1-4D5C-B81C-950A9CA8D9AE}" dt="2023-03-07T23:34:54.973" v="3323" actId="26606"/>
          <ac:cxnSpMkLst>
            <pc:docMk/>
            <pc:sldMk cId="1327943176" sldId="286"/>
            <ac:cxnSpMk id="37" creationId="{67639EF4-FA83-4D85-90FE-B831AF283896}"/>
          </ac:cxnSpMkLst>
        </pc:cxnChg>
        <pc:cxnChg chg="add">
          <ac:chgData name="Kelby Lang" userId="0aa7b16f-c29f-4407-8c69-4a0918a04477" providerId="ADAL" clId="{413E4642-5AD1-4D5C-B81C-950A9CA8D9AE}" dt="2023-03-07T23:34:54.973" v="3323" actId="26606"/>
          <ac:cxnSpMkLst>
            <pc:docMk/>
            <pc:sldMk cId="1327943176" sldId="286"/>
            <ac:cxnSpMk id="39" creationId="{CC87E76A-8F50-413D-9BFC-C5A1525BD9BC}"/>
          </ac:cxnSpMkLst>
        </pc:cxnChg>
        <pc:cxnChg chg="add">
          <ac:chgData name="Kelby Lang" userId="0aa7b16f-c29f-4407-8c69-4a0918a04477" providerId="ADAL" clId="{413E4642-5AD1-4D5C-B81C-950A9CA8D9AE}" dt="2023-03-07T23:34:54.973" v="3323" actId="26606"/>
          <ac:cxnSpMkLst>
            <pc:docMk/>
            <pc:sldMk cId="1327943176" sldId="286"/>
            <ac:cxnSpMk id="45" creationId="{975635D4-59F6-4E0C-A2E3-59DAA6734D53}"/>
          </ac:cxnSpMkLst>
        </pc:cxnChg>
        <pc:cxnChg chg="add">
          <ac:chgData name="Kelby Lang" userId="0aa7b16f-c29f-4407-8c69-4a0918a04477" providerId="ADAL" clId="{413E4642-5AD1-4D5C-B81C-950A9CA8D9AE}" dt="2023-03-07T23:34:54.973" v="3323" actId="26606"/>
          <ac:cxnSpMkLst>
            <pc:docMk/>
            <pc:sldMk cId="1327943176" sldId="286"/>
            <ac:cxnSpMk id="55" creationId="{252C905E-B2E4-4713-AEF7-165F6D8A2AE5}"/>
          </ac:cxnSpMkLst>
        </pc:cxnChg>
      </pc:sldChg>
      <pc:sldChg chg="addSp delSp modSp mod delDesignElem">
        <pc:chgData name="Kelby Lang" userId="0aa7b16f-c29f-4407-8c69-4a0918a04477" providerId="ADAL" clId="{413E4642-5AD1-4D5C-B81C-950A9CA8D9AE}" dt="2023-03-08T19:21:57.595" v="3983" actId="14100"/>
        <pc:sldMkLst>
          <pc:docMk/>
          <pc:sldMk cId="2040799448" sldId="287"/>
        </pc:sldMkLst>
        <pc:spChg chg="mod">
          <ac:chgData name="Kelby Lang" userId="0aa7b16f-c29f-4407-8c69-4a0918a04477" providerId="ADAL" clId="{413E4642-5AD1-4D5C-B81C-950A9CA8D9AE}" dt="2023-03-08T19:21:57.595" v="3983" actId="14100"/>
          <ac:spMkLst>
            <pc:docMk/>
            <pc:sldMk cId="2040799448" sldId="287"/>
            <ac:spMk id="2" creationId="{A80E8A24-76A9-F138-65A1-D20A465CD0B6}"/>
          </ac:spMkLst>
        </pc:spChg>
        <pc:picChg chg="add mod">
          <ac:chgData name="Kelby Lang" userId="0aa7b16f-c29f-4407-8c69-4a0918a04477" providerId="ADAL" clId="{413E4642-5AD1-4D5C-B81C-950A9CA8D9AE}" dt="2023-03-07T23:48:46" v="3400" actId="1076"/>
          <ac:picMkLst>
            <pc:docMk/>
            <pc:sldMk cId="2040799448" sldId="287"/>
            <ac:picMk id="3" creationId="{2CCE3B9A-3304-2ED8-A206-176EC5EAC920}"/>
          </ac:picMkLst>
        </pc:picChg>
        <pc:picChg chg="add mod">
          <ac:chgData name="Kelby Lang" userId="0aa7b16f-c29f-4407-8c69-4a0918a04477" providerId="ADAL" clId="{413E4642-5AD1-4D5C-B81C-950A9CA8D9AE}" dt="2023-03-07T23:49:00.557" v="3405" actId="1076"/>
          <ac:picMkLst>
            <pc:docMk/>
            <pc:sldMk cId="2040799448" sldId="287"/>
            <ac:picMk id="4" creationId="{EB1BAD62-2E6C-A771-9897-FE50BC7BFFC4}"/>
          </ac:picMkLst>
        </pc:picChg>
        <pc:picChg chg="add del mod">
          <ac:chgData name="Kelby Lang" userId="0aa7b16f-c29f-4407-8c69-4a0918a04477" providerId="ADAL" clId="{413E4642-5AD1-4D5C-B81C-950A9CA8D9AE}" dt="2023-03-07T23:47:54.395" v="3387" actId="478"/>
          <ac:picMkLst>
            <pc:docMk/>
            <pc:sldMk cId="2040799448" sldId="287"/>
            <ac:picMk id="5" creationId="{A0D9A59C-2D07-DF62-3E80-7A5D700026DA}"/>
          </ac:picMkLst>
        </pc:picChg>
        <pc:picChg chg="del">
          <ac:chgData name="Kelby Lang" userId="0aa7b16f-c29f-4407-8c69-4a0918a04477" providerId="ADAL" clId="{413E4642-5AD1-4D5C-B81C-950A9CA8D9AE}" dt="2023-03-07T23:46:59.955" v="3351" actId="478"/>
          <ac:picMkLst>
            <pc:docMk/>
            <pc:sldMk cId="2040799448" sldId="287"/>
            <ac:picMk id="6" creationId="{E9887663-2A75-ADF0-FA33-18684EDC8113}"/>
          </ac:picMkLst>
        </pc:picChg>
        <pc:picChg chg="del">
          <ac:chgData name="Kelby Lang" userId="0aa7b16f-c29f-4407-8c69-4a0918a04477" providerId="ADAL" clId="{413E4642-5AD1-4D5C-B81C-950A9CA8D9AE}" dt="2023-03-07T23:47:01.129" v="3352" actId="478"/>
          <ac:picMkLst>
            <pc:docMk/>
            <pc:sldMk cId="2040799448" sldId="287"/>
            <ac:picMk id="7" creationId="{227A99E3-5E88-F177-2685-E7893EEF1EB5}"/>
          </ac:picMkLst>
        </pc:picChg>
        <pc:picChg chg="add mod">
          <ac:chgData name="Kelby Lang" userId="0aa7b16f-c29f-4407-8c69-4a0918a04477" providerId="ADAL" clId="{413E4642-5AD1-4D5C-B81C-950A9CA8D9AE}" dt="2023-03-07T23:49:03.725" v="3406" actId="1076"/>
          <ac:picMkLst>
            <pc:docMk/>
            <pc:sldMk cId="2040799448" sldId="287"/>
            <ac:picMk id="8" creationId="{94AE8DC8-0E94-8636-4F6C-BDB6900D5E2A}"/>
          </ac:picMkLst>
        </pc:picChg>
      </pc:sldChg>
      <pc:sldChg chg="addSp delSp modSp add mod ord setBg">
        <pc:chgData name="Kelby Lang" userId="0aa7b16f-c29f-4407-8c69-4a0918a04477" providerId="ADAL" clId="{413E4642-5AD1-4D5C-B81C-950A9CA8D9AE}" dt="2023-03-07T23:57:45.588" v="3536" actId="14100"/>
        <pc:sldMkLst>
          <pc:docMk/>
          <pc:sldMk cId="3453655655" sldId="288"/>
        </pc:sldMkLst>
        <pc:spChg chg="mod">
          <ac:chgData name="Kelby Lang" userId="0aa7b16f-c29f-4407-8c69-4a0918a04477" providerId="ADAL" clId="{413E4642-5AD1-4D5C-B81C-950A9CA8D9AE}" dt="2023-03-07T23:57:23.596" v="3531" actId="26606"/>
          <ac:spMkLst>
            <pc:docMk/>
            <pc:sldMk cId="3453655655" sldId="288"/>
            <ac:spMk id="2" creationId="{A80E8A24-76A9-F138-65A1-D20A465CD0B6}"/>
          </ac:spMkLst>
        </pc:spChg>
        <pc:spChg chg="add del">
          <ac:chgData name="Kelby Lang" userId="0aa7b16f-c29f-4407-8c69-4a0918a04477" providerId="ADAL" clId="{413E4642-5AD1-4D5C-B81C-950A9CA8D9AE}" dt="2023-03-07T23:57:23.596" v="3531" actId="26606"/>
          <ac:spMkLst>
            <pc:docMk/>
            <pc:sldMk cId="3453655655" sldId="288"/>
            <ac:spMk id="15" creationId="{EEA869E1-F851-4A52-92F5-77E592B76A5B}"/>
          </ac:spMkLst>
        </pc:spChg>
        <pc:spChg chg="add del">
          <ac:chgData name="Kelby Lang" userId="0aa7b16f-c29f-4407-8c69-4a0918a04477" providerId="ADAL" clId="{413E4642-5AD1-4D5C-B81C-950A9CA8D9AE}" dt="2023-03-07T23:57:23.596" v="3531" actId="26606"/>
          <ac:spMkLst>
            <pc:docMk/>
            <pc:sldMk cId="3453655655" sldId="288"/>
            <ac:spMk id="23" creationId="{60B71149-EF12-409B-9E8F-12D4AD678E6D}"/>
          </ac:spMkLst>
        </pc:spChg>
        <pc:spChg chg="add del">
          <ac:chgData name="Kelby Lang" userId="0aa7b16f-c29f-4407-8c69-4a0918a04477" providerId="ADAL" clId="{413E4642-5AD1-4D5C-B81C-950A9CA8D9AE}" dt="2023-03-07T23:57:23.596" v="3531" actId="26606"/>
          <ac:spMkLst>
            <pc:docMk/>
            <pc:sldMk cId="3453655655" sldId="288"/>
            <ac:spMk id="25" creationId="{66C566F3-C07E-4D3A-BBEB-E92FCDC70860}"/>
          </ac:spMkLst>
        </pc:spChg>
        <pc:picChg chg="del">
          <ac:chgData name="Kelby Lang" userId="0aa7b16f-c29f-4407-8c69-4a0918a04477" providerId="ADAL" clId="{413E4642-5AD1-4D5C-B81C-950A9CA8D9AE}" dt="2023-03-07T23:50:07.889" v="3409" actId="478"/>
          <ac:picMkLst>
            <pc:docMk/>
            <pc:sldMk cId="3453655655" sldId="288"/>
            <ac:picMk id="3" creationId="{2CCE3B9A-3304-2ED8-A206-176EC5EAC920}"/>
          </ac:picMkLst>
        </pc:picChg>
        <pc:picChg chg="del">
          <ac:chgData name="Kelby Lang" userId="0aa7b16f-c29f-4407-8c69-4a0918a04477" providerId="ADAL" clId="{413E4642-5AD1-4D5C-B81C-950A9CA8D9AE}" dt="2023-03-07T23:50:11.607" v="3411" actId="478"/>
          <ac:picMkLst>
            <pc:docMk/>
            <pc:sldMk cId="3453655655" sldId="288"/>
            <ac:picMk id="4" creationId="{EB1BAD62-2E6C-A771-9897-FE50BC7BFFC4}"/>
          </ac:picMkLst>
        </pc:picChg>
        <pc:picChg chg="add del mod">
          <ac:chgData name="Kelby Lang" userId="0aa7b16f-c29f-4407-8c69-4a0918a04477" providerId="ADAL" clId="{413E4642-5AD1-4D5C-B81C-950A9CA8D9AE}" dt="2023-03-07T23:55:57.852" v="3514" actId="478"/>
          <ac:picMkLst>
            <pc:docMk/>
            <pc:sldMk cId="3453655655" sldId="288"/>
            <ac:picMk id="5" creationId="{4CE34C9C-9297-9223-0ADE-0A055292F13F}"/>
          </ac:picMkLst>
        </pc:picChg>
        <pc:picChg chg="add del mod">
          <ac:chgData name="Kelby Lang" userId="0aa7b16f-c29f-4407-8c69-4a0918a04477" providerId="ADAL" clId="{413E4642-5AD1-4D5C-B81C-950A9CA8D9AE}" dt="2023-03-07T23:55:58.755" v="3515" actId="478"/>
          <ac:picMkLst>
            <pc:docMk/>
            <pc:sldMk cId="3453655655" sldId="288"/>
            <ac:picMk id="6" creationId="{FACA9A0C-B3BA-45C1-A086-5262A027738A}"/>
          </ac:picMkLst>
        </pc:picChg>
        <pc:picChg chg="add del mod">
          <ac:chgData name="Kelby Lang" userId="0aa7b16f-c29f-4407-8c69-4a0918a04477" providerId="ADAL" clId="{413E4642-5AD1-4D5C-B81C-950A9CA8D9AE}" dt="2023-03-07T23:55:59.828" v="3516" actId="478"/>
          <ac:picMkLst>
            <pc:docMk/>
            <pc:sldMk cId="3453655655" sldId="288"/>
            <ac:picMk id="7" creationId="{C18C0D9C-76F6-2211-DD2F-1718E382C2E7}"/>
          </ac:picMkLst>
        </pc:picChg>
        <pc:picChg chg="del">
          <ac:chgData name="Kelby Lang" userId="0aa7b16f-c29f-4407-8c69-4a0918a04477" providerId="ADAL" clId="{413E4642-5AD1-4D5C-B81C-950A9CA8D9AE}" dt="2023-03-07T23:50:09.635" v="3410" actId="478"/>
          <ac:picMkLst>
            <pc:docMk/>
            <pc:sldMk cId="3453655655" sldId="288"/>
            <ac:picMk id="8" creationId="{94AE8DC8-0E94-8636-4F6C-BDB6900D5E2A}"/>
          </ac:picMkLst>
        </pc:picChg>
        <pc:picChg chg="add mod ord">
          <ac:chgData name="Kelby Lang" userId="0aa7b16f-c29f-4407-8c69-4a0918a04477" providerId="ADAL" clId="{413E4642-5AD1-4D5C-B81C-950A9CA8D9AE}" dt="2023-03-07T23:57:34.209" v="3533" actId="1076"/>
          <ac:picMkLst>
            <pc:docMk/>
            <pc:sldMk cId="3453655655" sldId="288"/>
            <ac:picMk id="9" creationId="{9AAEA90F-EE2D-CFDD-6C6C-E5F4332EF01C}"/>
          </ac:picMkLst>
        </pc:picChg>
        <pc:picChg chg="add mod">
          <ac:chgData name="Kelby Lang" userId="0aa7b16f-c29f-4407-8c69-4a0918a04477" providerId="ADAL" clId="{413E4642-5AD1-4D5C-B81C-950A9CA8D9AE}" dt="2023-03-07T23:57:45.588" v="3536" actId="14100"/>
          <ac:picMkLst>
            <pc:docMk/>
            <pc:sldMk cId="3453655655" sldId="288"/>
            <ac:picMk id="10" creationId="{61388E99-9459-B426-53D8-EFD44645742A}"/>
          </ac:picMkLst>
        </pc:picChg>
        <pc:picChg chg="add del">
          <ac:chgData name="Kelby Lang" userId="0aa7b16f-c29f-4407-8c69-4a0918a04477" providerId="ADAL" clId="{413E4642-5AD1-4D5C-B81C-950A9CA8D9AE}" dt="2023-03-07T23:57:23.596" v="3531" actId="26606"/>
          <ac:picMkLst>
            <pc:docMk/>
            <pc:sldMk cId="3453655655" sldId="288"/>
            <ac:picMk id="17" creationId="{B083AD55-8296-44BD-8E14-DD2DDBC351B0}"/>
          </ac:picMkLst>
        </pc:picChg>
        <pc:picChg chg="add del">
          <ac:chgData name="Kelby Lang" userId="0aa7b16f-c29f-4407-8c69-4a0918a04477" providerId="ADAL" clId="{413E4642-5AD1-4D5C-B81C-950A9CA8D9AE}" dt="2023-03-07T23:57:23.596" v="3531" actId="26606"/>
          <ac:picMkLst>
            <pc:docMk/>
            <pc:sldMk cId="3453655655" sldId="288"/>
            <ac:picMk id="29" creationId="{219E7FDC-6797-4817-820D-2594ED9389B2}"/>
          </ac:picMkLst>
        </pc:picChg>
        <pc:cxnChg chg="add del">
          <ac:chgData name="Kelby Lang" userId="0aa7b16f-c29f-4407-8c69-4a0918a04477" providerId="ADAL" clId="{413E4642-5AD1-4D5C-B81C-950A9CA8D9AE}" dt="2023-03-07T23:57:23.596" v="3531" actId="26606"/>
          <ac:cxnSpMkLst>
            <pc:docMk/>
            <pc:sldMk cId="3453655655" sldId="288"/>
            <ac:cxnSpMk id="19" creationId="{2BF46B26-15FC-4C5A-94FA-AE9ED64B5C20}"/>
          </ac:cxnSpMkLst>
        </pc:cxnChg>
        <pc:cxnChg chg="add del">
          <ac:chgData name="Kelby Lang" userId="0aa7b16f-c29f-4407-8c69-4a0918a04477" providerId="ADAL" clId="{413E4642-5AD1-4D5C-B81C-950A9CA8D9AE}" dt="2023-03-07T23:57:23.596" v="3531" actId="26606"/>
          <ac:cxnSpMkLst>
            <pc:docMk/>
            <pc:sldMk cId="3453655655" sldId="288"/>
            <ac:cxnSpMk id="21" creationId="{912F6065-5345-44BD-B66E-5487CCD7A9B9}"/>
          </ac:cxnSpMkLst>
        </pc:cxnChg>
        <pc:cxnChg chg="add del">
          <ac:chgData name="Kelby Lang" userId="0aa7b16f-c29f-4407-8c69-4a0918a04477" providerId="ADAL" clId="{413E4642-5AD1-4D5C-B81C-950A9CA8D9AE}" dt="2023-03-07T23:57:23.596" v="3531" actId="26606"/>
          <ac:cxnSpMkLst>
            <pc:docMk/>
            <pc:sldMk cId="3453655655" sldId="288"/>
            <ac:cxnSpMk id="27" creationId="{D4628083-088A-4340-9F78-79BB3B772BF8}"/>
          </ac:cxnSpMkLst>
        </pc:cxnChg>
        <pc:cxnChg chg="add del">
          <ac:chgData name="Kelby Lang" userId="0aa7b16f-c29f-4407-8c69-4a0918a04477" providerId="ADAL" clId="{413E4642-5AD1-4D5C-B81C-950A9CA8D9AE}" dt="2023-03-07T23:57:23.596" v="3531" actId="26606"/>
          <ac:cxnSpMkLst>
            <pc:docMk/>
            <pc:sldMk cId="3453655655" sldId="288"/>
            <ac:cxnSpMk id="31" creationId="{C9DF5848-4888-4C68-B050-02B3D1032A30}"/>
          </ac:cxnSpMkLst>
        </pc:cxnChg>
      </pc:sldChg>
      <pc:sldChg chg="addSp delSp modSp add mod setBg">
        <pc:chgData name="Kelby Lang" userId="0aa7b16f-c29f-4407-8c69-4a0918a04477" providerId="ADAL" clId="{413E4642-5AD1-4D5C-B81C-950A9CA8D9AE}" dt="2023-03-07T23:54:37.366" v="3509" actId="26606"/>
        <pc:sldMkLst>
          <pc:docMk/>
          <pc:sldMk cId="3472459203" sldId="289"/>
        </pc:sldMkLst>
        <pc:spChg chg="mod">
          <ac:chgData name="Kelby Lang" userId="0aa7b16f-c29f-4407-8c69-4a0918a04477" providerId="ADAL" clId="{413E4642-5AD1-4D5C-B81C-950A9CA8D9AE}" dt="2023-03-07T23:54:37.366" v="3509" actId="26606"/>
          <ac:spMkLst>
            <pc:docMk/>
            <pc:sldMk cId="3472459203" sldId="289"/>
            <ac:spMk id="2" creationId="{A80E8A24-76A9-F138-65A1-D20A465CD0B6}"/>
          </ac:spMkLst>
        </pc:spChg>
        <pc:spChg chg="add">
          <ac:chgData name="Kelby Lang" userId="0aa7b16f-c29f-4407-8c69-4a0918a04477" providerId="ADAL" clId="{413E4642-5AD1-4D5C-B81C-950A9CA8D9AE}" dt="2023-03-07T23:54:37.366" v="3509" actId="26606"/>
          <ac:spMkLst>
            <pc:docMk/>
            <pc:sldMk cId="3472459203" sldId="289"/>
            <ac:spMk id="8" creationId="{EEA869E1-F851-4A52-92F5-77E592B76A5B}"/>
          </ac:spMkLst>
        </pc:spChg>
        <pc:spChg chg="add del">
          <ac:chgData name="Kelby Lang" userId="0aa7b16f-c29f-4407-8c69-4a0918a04477" providerId="ADAL" clId="{413E4642-5AD1-4D5C-B81C-950A9CA8D9AE}" dt="2023-03-07T23:54:31.705" v="3508" actId="26606"/>
          <ac:spMkLst>
            <pc:docMk/>
            <pc:sldMk cId="3472459203" sldId="289"/>
            <ac:spMk id="9" creationId="{E02DA677-C58A-4FCE-A9A0-E66A42EBD9A5}"/>
          </ac:spMkLst>
        </pc:spChg>
        <pc:spChg chg="add">
          <ac:chgData name="Kelby Lang" userId="0aa7b16f-c29f-4407-8c69-4a0918a04477" providerId="ADAL" clId="{413E4642-5AD1-4D5C-B81C-950A9CA8D9AE}" dt="2023-03-07T23:54:37.366" v="3509" actId="26606"/>
          <ac:spMkLst>
            <pc:docMk/>
            <pc:sldMk cId="3472459203" sldId="289"/>
            <ac:spMk id="16" creationId="{2964FA47-7A93-494E-8B34-0B580D0D15C4}"/>
          </ac:spMkLst>
        </pc:spChg>
        <pc:spChg chg="add del">
          <ac:chgData name="Kelby Lang" userId="0aa7b16f-c29f-4407-8c69-4a0918a04477" providerId="ADAL" clId="{413E4642-5AD1-4D5C-B81C-950A9CA8D9AE}" dt="2023-03-07T23:54:31.705" v="3508" actId="26606"/>
          <ac:spMkLst>
            <pc:docMk/>
            <pc:sldMk cId="3472459203" sldId="289"/>
            <ac:spMk id="17" creationId="{229C93CD-877B-4A89-AC8A-768E0D89352E}"/>
          </ac:spMkLst>
        </pc:spChg>
        <pc:spChg chg="add">
          <ac:chgData name="Kelby Lang" userId="0aa7b16f-c29f-4407-8c69-4a0918a04477" providerId="ADAL" clId="{413E4642-5AD1-4D5C-B81C-950A9CA8D9AE}" dt="2023-03-07T23:54:37.366" v="3509" actId="26606"/>
          <ac:spMkLst>
            <pc:docMk/>
            <pc:sldMk cId="3472459203" sldId="289"/>
            <ac:spMk id="18" creationId="{CFDC56BB-C02B-4D2D-B96E-2E006E4629EB}"/>
          </ac:spMkLst>
        </pc:spChg>
        <pc:spChg chg="add del">
          <ac:chgData name="Kelby Lang" userId="0aa7b16f-c29f-4407-8c69-4a0918a04477" providerId="ADAL" clId="{413E4642-5AD1-4D5C-B81C-950A9CA8D9AE}" dt="2023-03-07T23:54:31.705" v="3508" actId="26606"/>
          <ac:spMkLst>
            <pc:docMk/>
            <pc:sldMk cId="3472459203" sldId="289"/>
            <ac:spMk id="19" creationId="{3845BB70-1EF0-4722-B492-785F65F6D137}"/>
          </ac:spMkLst>
        </pc:spChg>
        <pc:grpChg chg="add">
          <ac:chgData name="Kelby Lang" userId="0aa7b16f-c29f-4407-8c69-4a0918a04477" providerId="ADAL" clId="{413E4642-5AD1-4D5C-B81C-950A9CA8D9AE}" dt="2023-03-07T23:54:37.366" v="3509" actId="26606"/>
          <ac:grpSpMkLst>
            <pc:docMk/>
            <pc:sldMk cId="3472459203" sldId="289"/>
            <ac:grpSpMk id="22" creationId="{AB09279E-584C-47FB-A1B5-3576588A2D8E}"/>
          </ac:grpSpMkLst>
        </pc:grpChg>
        <pc:grpChg chg="add del">
          <ac:chgData name="Kelby Lang" userId="0aa7b16f-c29f-4407-8c69-4a0918a04477" providerId="ADAL" clId="{413E4642-5AD1-4D5C-B81C-950A9CA8D9AE}" dt="2023-03-07T23:54:31.705" v="3508" actId="26606"/>
          <ac:grpSpMkLst>
            <pc:docMk/>
            <pc:sldMk cId="3472459203" sldId="289"/>
            <ac:grpSpMk id="23" creationId="{4FFB8341-96F9-4495-AD0E-FDE80860E2A7}"/>
          </ac:grpSpMkLst>
        </pc:grpChg>
        <pc:grpChg chg="add del">
          <ac:chgData name="Kelby Lang" userId="0aa7b16f-c29f-4407-8c69-4a0918a04477" providerId="ADAL" clId="{413E4642-5AD1-4D5C-B81C-950A9CA8D9AE}" dt="2023-03-07T23:54:31.705" v="3508" actId="26606"/>
          <ac:grpSpMkLst>
            <pc:docMk/>
            <pc:sldMk cId="3472459203" sldId="289"/>
            <ac:grpSpMk id="27" creationId="{E566F495-168A-430E-BFAF-A028E6CCFD1D}"/>
          </ac:grpSpMkLst>
        </pc:grpChg>
        <pc:grpChg chg="add">
          <ac:chgData name="Kelby Lang" userId="0aa7b16f-c29f-4407-8c69-4a0918a04477" providerId="ADAL" clId="{413E4642-5AD1-4D5C-B81C-950A9CA8D9AE}" dt="2023-03-07T23:54:37.366" v="3509" actId="26606"/>
          <ac:grpSpMkLst>
            <pc:docMk/>
            <pc:sldMk cId="3472459203" sldId="289"/>
            <ac:grpSpMk id="32" creationId="{B21AD6C4-7E01-42CB-8459-9B6C8454E4AA}"/>
          </ac:grpSpMkLst>
        </pc:grpChg>
        <pc:picChg chg="add mod">
          <ac:chgData name="Kelby Lang" userId="0aa7b16f-c29f-4407-8c69-4a0918a04477" providerId="ADAL" clId="{413E4642-5AD1-4D5C-B81C-950A9CA8D9AE}" dt="2023-03-07T23:54:37.366" v="3509" actId="26606"/>
          <ac:picMkLst>
            <pc:docMk/>
            <pc:sldMk cId="3472459203" sldId="289"/>
            <ac:picMk id="3" creationId="{C9FC3AA3-6B86-E378-65FE-6F4117453830}"/>
          </ac:picMkLst>
        </pc:picChg>
        <pc:picChg chg="add mod">
          <ac:chgData name="Kelby Lang" userId="0aa7b16f-c29f-4407-8c69-4a0918a04477" providerId="ADAL" clId="{413E4642-5AD1-4D5C-B81C-950A9CA8D9AE}" dt="2023-03-07T23:54:37.366" v="3509" actId="26606"/>
          <ac:picMkLst>
            <pc:docMk/>
            <pc:sldMk cId="3472459203" sldId="289"/>
            <ac:picMk id="4" creationId="{623277D5-5204-8E0B-094E-221C51B1EE37}"/>
          </ac:picMkLst>
        </pc:picChg>
        <pc:picChg chg="del">
          <ac:chgData name="Kelby Lang" userId="0aa7b16f-c29f-4407-8c69-4a0918a04477" providerId="ADAL" clId="{413E4642-5AD1-4D5C-B81C-950A9CA8D9AE}" dt="2023-03-07T23:53:17.504" v="3478" actId="478"/>
          <ac:picMkLst>
            <pc:docMk/>
            <pc:sldMk cId="3472459203" sldId="289"/>
            <ac:picMk id="5" creationId="{4CE34C9C-9297-9223-0ADE-0A055292F13F}"/>
          </ac:picMkLst>
        </pc:picChg>
        <pc:picChg chg="del">
          <ac:chgData name="Kelby Lang" userId="0aa7b16f-c29f-4407-8c69-4a0918a04477" providerId="ADAL" clId="{413E4642-5AD1-4D5C-B81C-950A9CA8D9AE}" dt="2023-03-07T23:53:19.684" v="3479" actId="478"/>
          <ac:picMkLst>
            <pc:docMk/>
            <pc:sldMk cId="3472459203" sldId="289"/>
            <ac:picMk id="6" creationId="{FACA9A0C-B3BA-45C1-A086-5262A027738A}"/>
          </ac:picMkLst>
        </pc:picChg>
        <pc:picChg chg="del">
          <ac:chgData name="Kelby Lang" userId="0aa7b16f-c29f-4407-8c69-4a0918a04477" providerId="ADAL" clId="{413E4642-5AD1-4D5C-B81C-950A9CA8D9AE}" dt="2023-03-07T23:53:21.885" v="3480" actId="478"/>
          <ac:picMkLst>
            <pc:docMk/>
            <pc:sldMk cId="3472459203" sldId="289"/>
            <ac:picMk id="7" creationId="{C18C0D9C-76F6-2211-DD2F-1718E382C2E7}"/>
          </ac:picMkLst>
        </pc:picChg>
        <pc:picChg chg="add">
          <ac:chgData name="Kelby Lang" userId="0aa7b16f-c29f-4407-8c69-4a0918a04477" providerId="ADAL" clId="{413E4642-5AD1-4D5C-B81C-950A9CA8D9AE}" dt="2023-03-07T23:54:37.366" v="3509" actId="26606"/>
          <ac:picMkLst>
            <pc:docMk/>
            <pc:sldMk cId="3472459203" sldId="289"/>
            <ac:picMk id="10" creationId="{B083AD55-8296-44BD-8E14-DD2DDBC351B0}"/>
          </ac:picMkLst>
        </pc:picChg>
        <pc:picChg chg="add del">
          <ac:chgData name="Kelby Lang" userId="0aa7b16f-c29f-4407-8c69-4a0918a04477" providerId="ADAL" clId="{413E4642-5AD1-4D5C-B81C-950A9CA8D9AE}" dt="2023-03-07T23:54:31.705" v="3508" actId="26606"/>
          <ac:picMkLst>
            <pc:docMk/>
            <pc:sldMk cId="3472459203" sldId="289"/>
            <ac:picMk id="11" creationId="{9D85B319-9C30-4D92-B664-CA444ECD79BA}"/>
          </ac:picMkLst>
        </pc:picChg>
        <pc:picChg chg="add del">
          <ac:chgData name="Kelby Lang" userId="0aa7b16f-c29f-4407-8c69-4a0918a04477" providerId="ADAL" clId="{413E4642-5AD1-4D5C-B81C-950A9CA8D9AE}" dt="2023-03-07T23:54:31.705" v="3508" actId="26606"/>
          <ac:picMkLst>
            <pc:docMk/>
            <pc:sldMk cId="3472459203" sldId="289"/>
            <ac:picMk id="31" creationId="{E97AC793-493B-4EEE-9750-EC3D7627474F}"/>
          </ac:picMkLst>
        </pc:picChg>
        <pc:picChg chg="add">
          <ac:chgData name="Kelby Lang" userId="0aa7b16f-c29f-4407-8c69-4a0918a04477" providerId="ADAL" clId="{413E4642-5AD1-4D5C-B81C-950A9CA8D9AE}" dt="2023-03-07T23:54:37.366" v="3509" actId="26606"/>
          <ac:picMkLst>
            <pc:docMk/>
            <pc:sldMk cId="3472459203" sldId="289"/>
            <ac:picMk id="36" creationId="{3A363C31-CC32-43F8-B395-4A6A4CC6CDF7}"/>
          </ac:picMkLst>
        </pc:picChg>
        <pc:cxnChg chg="add">
          <ac:chgData name="Kelby Lang" userId="0aa7b16f-c29f-4407-8c69-4a0918a04477" providerId="ADAL" clId="{413E4642-5AD1-4D5C-B81C-950A9CA8D9AE}" dt="2023-03-07T23:54:37.366" v="3509" actId="26606"/>
          <ac:cxnSpMkLst>
            <pc:docMk/>
            <pc:sldMk cId="3472459203" sldId="289"/>
            <ac:cxnSpMk id="12" creationId="{2BF46B26-15FC-4C5A-94FA-AE9ED64B5C20}"/>
          </ac:cxnSpMkLst>
        </pc:cxnChg>
        <pc:cxnChg chg="add del">
          <ac:chgData name="Kelby Lang" userId="0aa7b16f-c29f-4407-8c69-4a0918a04477" providerId="ADAL" clId="{413E4642-5AD1-4D5C-B81C-950A9CA8D9AE}" dt="2023-03-07T23:54:31.705" v="3508" actId="26606"/>
          <ac:cxnSpMkLst>
            <pc:docMk/>
            <pc:sldMk cId="3472459203" sldId="289"/>
            <ac:cxnSpMk id="13" creationId="{D7573C1E-3785-43C9-A262-1DA9DF97F85C}"/>
          </ac:cxnSpMkLst>
        </pc:cxnChg>
        <pc:cxnChg chg="add">
          <ac:chgData name="Kelby Lang" userId="0aa7b16f-c29f-4407-8c69-4a0918a04477" providerId="ADAL" clId="{413E4642-5AD1-4D5C-B81C-950A9CA8D9AE}" dt="2023-03-07T23:54:37.366" v="3509" actId="26606"/>
          <ac:cxnSpMkLst>
            <pc:docMk/>
            <pc:sldMk cId="3472459203" sldId="289"/>
            <ac:cxnSpMk id="14" creationId="{912F6065-5345-44BD-B66E-5487CCD7A9B9}"/>
          </ac:cxnSpMkLst>
        </pc:cxnChg>
        <pc:cxnChg chg="add del">
          <ac:chgData name="Kelby Lang" userId="0aa7b16f-c29f-4407-8c69-4a0918a04477" providerId="ADAL" clId="{413E4642-5AD1-4D5C-B81C-950A9CA8D9AE}" dt="2023-03-07T23:54:31.705" v="3508" actId="26606"/>
          <ac:cxnSpMkLst>
            <pc:docMk/>
            <pc:sldMk cId="3472459203" sldId="289"/>
            <ac:cxnSpMk id="15" creationId="{548C4394-BE4E-4302-AF74-4781C6C66E4C}"/>
          </ac:cxnSpMkLst>
        </pc:cxnChg>
        <pc:cxnChg chg="add">
          <ac:chgData name="Kelby Lang" userId="0aa7b16f-c29f-4407-8c69-4a0918a04477" providerId="ADAL" clId="{413E4642-5AD1-4D5C-B81C-950A9CA8D9AE}" dt="2023-03-07T23:54:37.366" v="3509" actId="26606"/>
          <ac:cxnSpMkLst>
            <pc:docMk/>
            <pc:sldMk cId="3472459203" sldId="289"/>
            <ac:cxnSpMk id="20" creationId="{277E8B1F-5A2F-41B8-9826-75D40F734DFE}"/>
          </ac:cxnSpMkLst>
        </pc:cxnChg>
        <pc:cxnChg chg="add del">
          <ac:chgData name="Kelby Lang" userId="0aa7b16f-c29f-4407-8c69-4a0918a04477" providerId="ADAL" clId="{413E4642-5AD1-4D5C-B81C-950A9CA8D9AE}" dt="2023-03-07T23:54:31.705" v="3508" actId="26606"/>
          <ac:cxnSpMkLst>
            <pc:docMk/>
            <pc:sldMk cId="3472459203" sldId="289"/>
            <ac:cxnSpMk id="21" creationId="{F577C617-75CE-4DC4-B39D-C5E92D04A2F5}"/>
          </ac:cxnSpMkLst>
        </pc:cxnChg>
        <pc:cxnChg chg="add del">
          <ac:chgData name="Kelby Lang" userId="0aa7b16f-c29f-4407-8c69-4a0918a04477" providerId="ADAL" clId="{413E4642-5AD1-4D5C-B81C-950A9CA8D9AE}" dt="2023-03-07T23:54:31.705" v="3508" actId="26606"/>
          <ac:cxnSpMkLst>
            <pc:docMk/>
            <pc:sldMk cId="3472459203" sldId="289"/>
            <ac:cxnSpMk id="33" creationId="{921D84F5-DA97-471F-9A8A-FB3F7694E7B4}"/>
          </ac:cxnSpMkLst>
        </pc:cxnChg>
        <pc:cxnChg chg="add">
          <ac:chgData name="Kelby Lang" userId="0aa7b16f-c29f-4407-8c69-4a0918a04477" providerId="ADAL" clId="{413E4642-5AD1-4D5C-B81C-950A9CA8D9AE}" dt="2023-03-07T23:54:37.366" v="3509" actId="26606"/>
          <ac:cxnSpMkLst>
            <pc:docMk/>
            <pc:sldMk cId="3472459203" sldId="289"/>
            <ac:cxnSpMk id="37" creationId="{56181DDF-3C4D-44E4-BB9E-2D3100830CAE}"/>
          </ac:cxnSpMkLst>
        </pc:cxnChg>
      </pc:sldChg>
      <pc:sldChg chg="ord">
        <pc:chgData name="Kelby Lang" userId="0aa7b16f-c29f-4407-8c69-4a0918a04477" providerId="ADAL" clId="{413E4642-5AD1-4D5C-B81C-950A9CA8D9AE}" dt="2023-03-07T23:55:50.876" v="3511"/>
        <pc:sldMkLst>
          <pc:docMk/>
          <pc:sldMk cId="3234100342" sldId="290"/>
        </pc:sldMkLst>
      </pc:sldChg>
      <pc:sldChg chg="addSp delSp modSp new mod setBg">
        <pc:chgData name="Kelby Lang" userId="0aa7b16f-c29f-4407-8c69-4a0918a04477" providerId="ADAL" clId="{413E4642-5AD1-4D5C-B81C-950A9CA8D9AE}" dt="2023-03-08T18:32:27.670" v="3770" actId="1076"/>
        <pc:sldMkLst>
          <pc:docMk/>
          <pc:sldMk cId="725233027" sldId="291"/>
        </pc:sldMkLst>
        <pc:spChg chg="mod">
          <ac:chgData name="Kelby Lang" userId="0aa7b16f-c29f-4407-8c69-4a0918a04477" providerId="ADAL" clId="{413E4642-5AD1-4D5C-B81C-950A9CA8D9AE}" dt="2023-03-08T18:29:04.251" v="3581" actId="26606"/>
          <ac:spMkLst>
            <pc:docMk/>
            <pc:sldMk cId="725233027" sldId="291"/>
            <ac:spMk id="2" creationId="{31AAAF22-6427-E0AC-A513-5B25A8F4B4D5}"/>
          </ac:spMkLst>
        </pc:spChg>
        <pc:spChg chg="del">
          <ac:chgData name="Kelby Lang" userId="0aa7b16f-c29f-4407-8c69-4a0918a04477" providerId="ADAL" clId="{413E4642-5AD1-4D5C-B81C-950A9CA8D9AE}" dt="2023-03-08T18:28:35.421" v="3556" actId="478"/>
          <ac:spMkLst>
            <pc:docMk/>
            <pc:sldMk cId="725233027" sldId="291"/>
            <ac:spMk id="3" creationId="{9C20A8BB-1C44-2937-A37D-356BDDFFCD1D}"/>
          </ac:spMkLst>
        </pc:spChg>
        <pc:spChg chg="add">
          <ac:chgData name="Kelby Lang" userId="0aa7b16f-c29f-4407-8c69-4a0918a04477" providerId="ADAL" clId="{413E4642-5AD1-4D5C-B81C-950A9CA8D9AE}" dt="2023-03-08T18:29:04.251" v="3581" actId="26606"/>
          <ac:spMkLst>
            <pc:docMk/>
            <pc:sldMk cId="725233027" sldId="291"/>
            <ac:spMk id="9" creationId="{0CABCAE3-64FC-4149-819F-2C1812824154}"/>
          </ac:spMkLst>
        </pc:spChg>
        <pc:spChg chg="add">
          <ac:chgData name="Kelby Lang" userId="0aa7b16f-c29f-4407-8c69-4a0918a04477" providerId="ADAL" clId="{413E4642-5AD1-4D5C-B81C-950A9CA8D9AE}" dt="2023-03-08T18:29:04.251" v="3581" actId="26606"/>
          <ac:spMkLst>
            <pc:docMk/>
            <pc:sldMk cId="725233027" sldId="291"/>
            <ac:spMk id="17" creationId="{8BC298DB-2D5C-40A1-9A78-6B4A12198A9B}"/>
          </ac:spMkLst>
        </pc:spChg>
        <pc:spChg chg="add">
          <ac:chgData name="Kelby Lang" userId="0aa7b16f-c29f-4407-8c69-4a0918a04477" providerId="ADAL" clId="{413E4642-5AD1-4D5C-B81C-950A9CA8D9AE}" dt="2023-03-08T18:29:04.251" v="3581" actId="26606"/>
          <ac:spMkLst>
            <pc:docMk/>
            <pc:sldMk cId="725233027" sldId="291"/>
            <ac:spMk id="19" creationId="{35C2355B-7CE9-4192-9142-A41CA0A0C08B}"/>
          </ac:spMkLst>
        </pc:spChg>
        <pc:graphicFrameChg chg="add mod modGraphic">
          <ac:chgData name="Kelby Lang" userId="0aa7b16f-c29f-4407-8c69-4a0918a04477" providerId="ADAL" clId="{413E4642-5AD1-4D5C-B81C-950A9CA8D9AE}" dt="2023-03-08T18:32:27.670" v="3770" actId="1076"/>
          <ac:graphicFrameMkLst>
            <pc:docMk/>
            <pc:sldMk cId="725233027" sldId="291"/>
            <ac:graphicFrameMk id="4" creationId="{46411D42-59C6-306D-0297-EFF5FACA22AA}"/>
          </ac:graphicFrameMkLst>
        </pc:graphicFrameChg>
        <pc:picChg chg="add">
          <ac:chgData name="Kelby Lang" userId="0aa7b16f-c29f-4407-8c69-4a0918a04477" providerId="ADAL" clId="{413E4642-5AD1-4D5C-B81C-950A9CA8D9AE}" dt="2023-03-08T18:29:04.251" v="3581" actId="26606"/>
          <ac:picMkLst>
            <pc:docMk/>
            <pc:sldMk cId="725233027" sldId="291"/>
            <ac:picMk id="11" creationId="{012FDCFE-9AD2-4D8A-8CBF-B3AA37EBF6DD}"/>
          </ac:picMkLst>
        </pc:picChg>
        <pc:picChg chg="add">
          <ac:chgData name="Kelby Lang" userId="0aa7b16f-c29f-4407-8c69-4a0918a04477" providerId="ADAL" clId="{413E4642-5AD1-4D5C-B81C-950A9CA8D9AE}" dt="2023-03-08T18:29:04.251" v="3581" actId="26606"/>
          <ac:picMkLst>
            <pc:docMk/>
            <pc:sldMk cId="725233027" sldId="291"/>
            <ac:picMk id="23" creationId="{45CE2E7C-6AA3-4710-825D-4CDDF788C7BC}"/>
          </ac:picMkLst>
        </pc:picChg>
        <pc:cxnChg chg="add">
          <ac:chgData name="Kelby Lang" userId="0aa7b16f-c29f-4407-8c69-4a0918a04477" providerId="ADAL" clId="{413E4642-5AD1-4D5C-B81C-950A9CA8D9AE}" dt="2023-03-08T18:29:04.251" v="3581" actId="26606"/>
          <ac:cxnSpMkLst>
            <pc:docMk/>
            <pc:sldMk cId="725233027" sldId="291"/>
            <ac:cxnSpMk id="13" creationId="{FBD463FC-4CA8-4FF4-85A3-AF9F4B98D210}"/>
          </ac:cxnSpMkLst>
        </pc:cxnChg>
        <pc:cxnChg chg="add">
          <ac:chgData name="Kelby Lang" userId="0aa7b16f-c29f-4407-8c69-4a0918a04477" providerId="ADAL" clId="{413E4642-5AD1-4D5C-B81C-950A9CA8D9AE}" dt="2023-03-08T18:29:04.251" v="3581" actId="26606"/>
          <ac:cxnSpMkLst>
            <pc:docMk/>
            <pc:sldMk cId="725233027" sldId="291"/>
            <ac:cxnSpMk id="15" creationId="{BECF35C3-8B44-4F4B-BD25-4C01823DB22A}"/>
          </ac:cxnSpMkLst>
        </pc:cxnChg>
        <pc:cxnChg chg="add">
          <ac:chgData name="Kelby Lang" userId="0aa7b16f-c29f-4407-8c69-4a0918a04477" providerId="ADAL" clId="{413E4642-5AD1-4D5C-B81C-950A9CA8D9AE}" dt="2023-03-08T18:29:04.251" v="3581" actId="26606"/>
          <ac:cxnSpMkLst>
            <pc:docMk/>
            <pc:sldMk cId="725233027" sldId="291"/>
            <ac:cxnSpMk id="21" creationId="{06D05ED8-39E4-42F8-92CB-704C2BD0D215}"/>
          </ac:cxnSpMkLst>
        </pc:cxnChg>
        <pc:cxnChg chg="add">
          <ac:chgData name="Kelby Lang" userId="0aa7b16f-c29f-4407-8c69-4a0918a04477" providerId="ADAL" clId="{413E4642-5AD1-4D5C-B81C-950A9CA8D9AE}" dt="2023-03-08T18:29:04.251" v="3581" actId="26606"/>
          <ac:cxnSpMkLst>
            <pc:docMk/>
            <pc:sldMk cId="725233027" sldId="291"/>
            <ac:cxnSpMk id="25" creationId="{3256C6C3-0EDC-4651-AB37-9F26CFAA6C86}"/>
          </ac:cxnSpMkLst>
        </pc:cxnChg>
      </pc:sldChg>
      <pc:sldChg chg="addSp delSp modSp new mod setBg">
        <pc:chgData name="Kelby Lang" userId="0aa7b16f-c29f-4407-8c69-4a0918a04477" providerId="ADAL" clId="{413E4642-5AD1-4D5C-B81C-950A9CA8D9AE}" dt="2023-03-08T18:39:08.960" v="3880" actId="403"/>
        <pc:sldMkLst>
          <pc:docMk/>
          <pc:sldMk cId="4043736166" sldId="292"/>
        </pc:sldMkLst>
        <pc:spChg chg="mod">
          <ac:chgData name="Kelby Lang" userId="0aa7b16f-c29f-4407-8c69-4a0918a04477" providerId="ADAL" clId="{413E4642-5AD1-4D5C-B81C-950A9CA8D9AE}" dt="2023-03-08T18:34:05.497" v="3799" actId="26606"/>
          <ac:spMkLst>
            <pc:docMk/>
            <pc:sldMk cId="4043736166" sldId="292"/>
            <ac:spMk id="2" creationId="{DD33B0E2-D2DD-9843-C0BD-A2B8E96651A3}"/>
          </ac:spMkLst>
        </pc:spChg>
        <pc:spChg chg="del">
          <ac:chgData name="Kelby Lang" userId="0aa7b16f-c29f-4407-8c69-4a0918a04477" providerId="ADAL" clId="{413E4642-5AD1-4D5C-B81C-950A9CA8D9AE}" dt="2023-03-08T18:33:24.274" v="3772" actId="478"/>
          <ac:spMkLst>
            <pc:docMk/>
            <pc:sldMk cId="4043736166" sldId="292"/>
            <ac:spMk id="3" creationId="{18D67292-1AFF-C58B-1103-58EF65A83B0B}"/>
          </ac:spMkLst>
        </pc:spChg>
        <pc:spChg chg="add">
          <ac:chgData name="Kelby Lang" userId="0aa7b16f-c29f-4407-8c69-4a0918a04477" providerId="ADAL" clId="{413E4642-5AD1-4D5C-B81C-950A9CA8D9AE}" dt="2023-03-08T18:34:05.497" v="3799" actId="26606"/>
          <ac:spMkLst>
            <pc:docMk/>
            <pc:sldMk cId="4043736166" sldId="292"/>
            <ac:spMk id="9" creationId="{0CABCAE3-64FC-4149-819F-2C1812824154}"/>
          </ac:spMkLst>
        </pc:spChg>
        <pc:spChg chg="add">
          <ac:chgData name="Kelby Lang" userId="0aa7b16f-c29f-4407-8c69-4a0918a04477" providerId="ADAL" clId="{413E4642-5AD1-4D5C-B81C-950A9CA8D9AE}" dt="2023-03-08T18:34:05.497" v="3799" actId="26606"/>
          <ac:spMkLst>
            <pc:docMk/>
            <pc:sldMk cId="4043736166" sldId="292"/>
            <ac:spMk id="17" creationId="{8BC298DB-2D5C-40A1-9A78-6B4A12198A9B}"/>
          </ac:spMkLst>
        </pc:spChg>
        <pc:spChg chg="add">
          <ac:chgData name="Kelby Lang" userId="0aa7b16f-c29f-4407-8c69-4a0918a04477" providerId="ADAL" clId="{413E4642-5AD1-4D5C-B81C-950A9CA8D9AE}" dt="2023-03-08T18:34:05.497" v="3799" actId="26606"/>
          <ac:spMkLst>
            <pc:docMk/>
            <pc:sldMk cId="4043736166" sldId="292"/>
            <ac:spMk id="19" creationId="{35C2355B-7CE9-4192-9142-A41CA0A0C08B}"/>
          </ac:spMkLst>
        </pc:spChg>
        <pc:graphicFrameChg chg="add mod modGraphic">
          <ac:chgData name="Kelby Lang" userId="0aa7b16f-c29f-4407-8c69-4a0918a04477" providerId="ADAL" clId="{413E4642-5AD1-4D5C-B81C-950A9CA8D9AE}" dt="2023-03-08T18:39:08.960" v="3880" actId="403"/>
          <ac:graphicFrameMkLst>
            <pc:docMk/>
            <pc:sldMk cId="4043736166" sldId="292"/>
            <ac:graphicFrameMk id="4" creationId="{359F0185-43C9-7075-D95D-14887F8DA9DE}"/>
          </ac:graphicFrameMkLst>
        </pc:graphicFrameChg>
        <pc:picChg chg="add">
          <ac:chgData name="Kelby Lang" userId="0aa7b16f-c29f-4407-8c69-4a0918a04477" providerId="ADAL" clId="{413E4642-5AD1-4D5C-B81C-950A9CA8D9AE}" dt="2023-03-08T18:34:05.497" v="3799" actId="26606"/>
          <ac:picMkLst>
            <pc:docMk/>
            <pc:sldMk cId="4043736166" sldId="292"/>
            <ac:picMk id="11" creationId="{012FDCFE-9AD2-4D8A-8CBF-B3AA37EBF6DD}"/>
          </ac:picMkLst>
        </pc:picChg>
        <pc:picChg chg="add">
          <ac:chgData name="Kelby Lang" userId="0aa7b16f-c29f-4407-8c69-4a0918a04477" providerId="ADAL" clId="{413E4642-5AD1-4D5C-B81C-950A9CA8D9AE}" dt="2023-03-08T18:34:05.497" v="3799" actId="26606"/>
          <ac:picMkLst>
            <pc:docMk/>
            <pc:sldMk cId="4043736166" sldId="292"/>
            <ac:picMk id="23" creationId="{45CE2E7C-6AA3-4710-825D-4CDDF788C7BC}"/>
          </ac:picMkLst>
        </pc:picChg>
        <pc:cxnChg chg="add">
          <ac:chgData name="Kelby Lang" userId="0aa7b16f-c29f-4407-8c69-4a0918a04477" providerId="ADAL" clId="{413E4642-5AD1-4D5C-B81C-950A9CA8D9AE}" dt="2023-03-08T18:34:05.497" v="3799" actId="26606"/>
          <ac:cxnSpMkLst>
            <pc:docMk/>
            <pc:sldMk cId="4043736166" sldId="292"/>
            <ac:cxnSpMk id="13" creationId="{FBD463FC-4CA8-4FF4-85A3-AF9F4B98D210}"/>
          </ac:cxnSpMkLst>
        </pc:cxnChg>
        <pc:cxnChg chg="add">
          <ac:chgData name="Kelby Lang" userId="0aa7b16f-c29f-4407-8c69-4a0918a04477" providerId="ADAL" clId="{413E4642-5AD1-4D5C-B81C-950A9CA8D9AE}" dt="2023-03-08T18:34:05.497" v="3799" actId="26606"/>
          <ac:cxnSpMkLst>
            <pc:docMk/>
            <pc:sldMk cId="4043736166" sldId="292"/>
            <ac:cxnSpMk id="15" creationId="{BECF35C3-8B44-4F4B-BD25-4C01823DB22A}"/>
          </ac:cxnSpMkLst>
        </pc:cxnChg>
        <pc:cxnChg chg="add">
          <ac:chgData name="Kelby Lang" userId="0aa7b16f-c29f-4407-8c69-4a0918a04477" providerId="ADAL" clId="{413E4642-5AD1-4D5C-B81C-950A9CA8D9AE}" dt="2023-03-08T18:34:05.497" v="3799" actId="26606"/>
          <ac:cxnSpMkLst>
            <pc:docMk/>
            <pc:sldMk cId="4043736166" sldId="292"/>
            <ac:cxnSpMk id="21" creationId="{06D05ED8-39E4-42F8-92CB-704C2BD0D215}"/>
          </ac:cxnSpMkLst>
        </pc:cxnChg>
        <pc:cxnChg chg="add">
          <ac:chgData name="Kelby Lang" userId="0aa7b16f-c29f-4407-8c69-4a0918a04477" providerId="ADAL" clId="{413E4642-5AD1-4D5C-B81C-950A9CA8D9AE}" dt="2023-03-08T18:34:05.497" v="3799" actId="26606"/>
          <ac:cxnSpMkLst>
            <pc:docMk/>
            <pc:sldMk cId="4043736166" sldId="292"/>
            <ac:cxnSpMk id="25" creationId="{3256C6C3-0EDC-4651-AB37-9F26CFAA6C86}"/>
          </ac:cxnSpMkLst>
        </pc:cxnChg>
      </pc:sldChg>
      <pc:sldChg chg="delSp modSp new mod">
        <pc:chgData name="Kelby Lang" userId="0aa7b16f-c29f-4407-8c69-4a0918a04477" providerId="ADAL" clId="{413E4642-5AD1-4D5C-B81C-950A9CA8D9AE}" dt="2023-03-08T19:19:43.512" v="3980" actId="403"/>
        <pc:sldMkLst>
          <pc:docMk/>
          <pc:sldMk cId="668827307" sldId="293"/>
        </pc:sldMkLst>
        <pc:spChg chg="mod">
          <ac:chgData name="Kelby Lang" userId="0aa7b16f-c29f-4407-8c69-4a0918a04477" providerId="ADAL" clId="{413E4642-5AD1-4D5C-B81C-950A9CA8D9AE}" dt="2023-03-08T19:19:43.512" v="3980" actId="403"/>
          <ac:spMkLst>
            <pc:docMk/>
            <pc:sldMk cId="668827307" sldId="293"/>
            <ac:spMk id="2" creationId="{4E9757BF-5FBC-6614-CB67-EE5351DB8E65}"/>
          </ac:spMkLst>
        </pc:spChg>
        <pc:spChg chg="del mod">
          <ac:chgData name="Kelby Lang" userId="0aa7b16f-c29f-4407-8c69-4a0918a04477" providerId="ADAL" clId="{413E4642-5AD1-4D5C-B81C-950A9CA8D9AE}" dt="2023-03-08T19:19:26.893" v="3973" actId="478"/>
          <ac:spMkLst>
            <pc:docMk/>
            <pc:sldMk cId="668827307" sldId="293"/>
            <ac:spMk id="3" creationId="{12004ABB-CE45-54F3-D590-1B38F92F1B97}"/>
          </ac:spMkLst>
        </pc:spChg>
      </pc:sldChg>
      <pc:sldChg chg="addSp delSp modSp new mod setBg">
        <pc:chgData name="Kelby Lang" userId="0aa7b16f-c29f-4407-8c69-4a0918a04477" providerId="ADAL" clId="{413E4642-5AD1-4D5C-B81C-950A9CA8D9AE}" dt="2023-03-08T21:19:15.468" v="4061" actId="14100"/>
        <pc:sldMkLst>
          <pc:docMk/>
          <pc:sldMk cId="495890026" sldId="294"/>
        </pc:sldMkLst>
        <pc:spChg chg="mod">
          <ac:chgData name="Kelby Lang" userId="0aa7b16f-c29f-4407-8c69-4a0918a04477" providerId="ADAL" clId="{413E4642-5AD1-4D5C-B81C-950A9CA8D9AE}" dt="2023-03-08T21:12:51.575" v="4037" actId="20577"/>
          <ac:spMkLst>
            <pc:docMk/>
            <pc:sldMk cId="495890026" sldId="294"/>
            <ac:spMk id="2" creationId="{3E91F628-2D6E-103F-85A8-F06E854A70BB}"/>
          </ac:spMkLst>
        </pc:spChg>
        <pc:spChg chg="add del mod">
          <ac:chgData name="Kelby Lang" userId="0aa7b16f-c29f-4407-8c69-4a0918a04477" providerId="ADAL" clId="{413E4642-5AD1-4D5C-B81C-950A9CA8D9AE}" dt="2023-03-08T21:09:48.735" v="4005" actId="26606"/>
          <ac:spMkLst>
            <pc:docMk/>
            <pc:sldMk cId="495890026" sldId="294"/>
            <ac:spMk id="3" creationId="{BEBB8061-F28F-2B56-2F4E-C54B3A61AFA2}"/>
          </ac:spMkLst>
        </pc:spChg>
        <pc:spChg chg="add mod">
          <ac:chgData name="Kelby Lang" userId="0aa7b16f-c29f-4407-8c69-4a0918a04477" providerId="ADAL" clId="{413E4642-5AD1-4D5C-B81C-950A9CA8D9AE}" dt="2023-03-08T21:19:15.468" v="4061" actId="14100"/>
          <ac:spMkLst>
            <pc:docMk/>
            <pc:sldMk cId="495890026" sldId="294"/>
            <ac:spMk id="7" creationId="{BEBB8061-F28F-2B56-2F4E-C54B3A61AFA2}"/>
          </ac:spMkLst>
        </pc:spChg>
        <pc:spChg chg="add">
          <ac:chgData name="Kelby Lang" userId="0aa7b16f-c29f-4407-8c69-4a0918a04477" providerId="ADAL" clId="{413E4642-5AD1-4D5C-B81C-950A9CA8D9AE}" dt="2023-03-08T21:09:48.735" v="4005" actId="26606"/>
          <ac:spMkLst>
            <pc:docMk/>
            <pc:sldMk cId="495890026" sldId="294"/>
            <ac:spMk id="8" creationId="{F63C748C-967B-4A7B-A90F-3EDD0F485AC6}"/>
          </ac:spMkLst>
        </pc:spChg>
        <pc:spChg chg="add">
          <ac:chgData name="Kelby Lang" userId="0aa7b16f-c29f-4407-8c69-4a0918a04477" providerId="ADAL" clId="{413E4642-5AD1-4D5C-B81C-950A9CA8D9AE}" dt="2023-03-08T21:09:48.735" v="4005" actId="26606"/>
          <ac:spMkLst>
            <pc:docMk/>
            <pc:sldMk cId="495890026" sldId="294"/>
            <ac:spMk id="10" creationId="{C0143637-4934-44E4-B909-BAF1E7B27972}"/>
          </ac:spMkLst>
        </pc:spChg>
        <pc:graphicFrameChg chg="add del">
          <ac:chgData name="Kelby Lang" userId="0aa7b16f-c29f-4407-8c69-4a0918a04477" providerId="ADAL" clId="{413E4642-5AD1-4D5C-B81C-950A9CA8D9AE}" dt="2023-03-08T21:09:48.725" v="4004" actId="26606"/>
          <ac:graphicFrameMkLst>
            <pc:docMk/>
            <pc:sldMk cId="495890026" sldId="294"/>
            <ac:graphicFrameMk id="5" creationId="{3DB5B029-3CEF-45A6-0379-56666221B178}"/>
          </ac:graphicFrameMkLst>
        </pc:graphicFrameChg>
      </pc:sldChg>
      <pc:sldChg chg="modSp add mod ord">
        <pc:chgData name="Kelby Lang" userId="0aa7b16f-c29f-4407-8c69-4a0918a04477" providerId="ADAL" clId="{413E4642-5AD1-4D5C-B81C-950A9CA8D9AE}" dt="2023-03-08T21:19:41.824" v="4062" actId="403"/>
        <pc:sldMkLst>
          <pc:docMk/>
          <pc:sldMk cId="840340802" sldId="295"/>
        </pc:sldMkLst>
        <pc:spChg chg="mod">
          <ac:chgData name="Kelby Lang" userId="0aa7b16f-c29f-4407-8c69-4a0918a04477" providerId="ADAL" clId="{413E4642-5AD1-4D5C-B81C-950A9CA8D9AE}" dt="2023-03-08T21:19:41.824" v="4062" actId="403"/>
          <ac:spMkLst>
            <pc:docMk/>
            <pc:sldMk cId="840340802" sldId="295"/>
            <ac:spMk id="7" creationId="{BEBB8061-F28F-2B56-2F4E-C54B3A61AF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0EA680-D336-4FF7-8B7A-9848BB0A1C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226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69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956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5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71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89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54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684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570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54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46CE7D5-CF57-46EF-B807-FDD0502418D4}" type="datetimeFigureOut">
              <a:rPr lang="en-US" smtClean="0"/>
              <a:t>3/8/2023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791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3/8/2023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1610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awbistro.com/blogs/raw-bistro/food-aggression-in-dogs#:~:text=Try%20these%20seven%20steps%20to%20help%20put%20a,eat%20food%20from%20a%20bowl%20on%20the%20floor" TargetMode="External"/><Relationship Id="rId2" Type="http://schemas.openxmlformats.org/officeDocument/2006/relationships/hyperlink" Target="https://vcahospitals.com/know-your-pet/obesity-in-dogs" TargetMode="External"/><Relationship Id="rId1" Type="http://schemas.openxmlformats.org/officeDocument/2006/relationships/slideLayout" Target="../slideLayouts/slideLayout2.xml"/><Relationship Id="rId4" Type="http://schemas.openxmlformats.org/officeDocument/2006/relationships/hyperlink" Target="https://spots.com/pet-ownership-statistic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1957" y="1225914"/>
            <a:ext cx="9888718" cy="2203086"/>
          </a:xfrm>
        </p:spPr>
        <p:txBody>
          <a:bodyPr/>
          <a:lstStyle/>
          <a:p>
            <a:pPr algn="ctr"/>
            <a:r>
              <a:rPr lang="en-US"/>
              <a:t>Automated Multi-dog feeder</a:t>
            </a:r>
          </a:p>
        </p:txBody>
      </p:sp>
      <p:sp>
        <p:nvSpPr>
          <p:cNvPr id="3" name="Subtitle 2"/>
          <p:cNvSpPr>
            <a:spLocks noGrp="1"/>
          </p:cNvSpPr>
          <p:nvPr>
            <p:ph type="subTitle" idx="1"/>
          </p:nvPr>
        </p:nvSpPr>
        <p:spPr/>
        <p:txBody>
          <a:bodyPr/>
          <a:lstStyle/>
          <a:p>
            <a:r>
              <a:rPr lang="en-US"/>
              <a:t>Slaton Bird, Brian Grahmann, Kelby Lang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E7ABCFA2-55B0-438C-A39A-637FFC624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D2C934-710E-4E0E-9ED4-03F07E019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D26702F-715C-05F7-804E-56A32C8E169B}"/>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a:t>Preliminary designs Continued:</a:t>
            </a:r>
          </a:p>
        </p:txBody>
      </p:sp>
      <p:cxnSp>
        <p:nvCxnSpPr>
          <p:cNvPr id="24" name="Straight Connector 23">
            <a:extLst>
              <a:ext uri="{FF2B5EF4-FFF2-40B4-BE49-F238E27FC236}">
                <a16:creationId xmlns:a16="http://schemas.microsoft.com/office/drawing/2014/main" id="{0AD0F4F3-8F5C-421F-9FC1-DB3ED0BF6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a:extLst>
              <a:ext uri="{FF2B5EF4-FFF2-40B4-BE49-F238E27FC236}">
                <a16:creationId xmlns:a16="http://schemas.microsoft.com/office/drawing/2014/main" id="{EE932A55-8CBD-39C0-EE86-6E5699AD3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405770" y="401981"/>
            <a:ext cx="3141601" cy="5150164"/>
          </a:xfrm>
          <a:prstGeom prst="rect">
            <a:avLst/>
          </a:prstGeom>
          <a:noFill/>
        </p:spPr>
      </p:pic>
      <p:pic>
        <p:nvPicPr>
          <p:cNvPr id="6" name="Picture 5" descr="A picture containing text, whiteboard&#10;&#10;Description automatically generated">
            <a:extLst>
              <a:ext uri="{FF2B5EF4-FFF2-40B4-BE49-F238E27FC236}">
                <a16:creationId xmlns:a16="http://schemas.microsoft.com/office/drawing/2014/main" id="{4768615A-AAF6-A751-1085-3499708C7D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910818" y="401981"/>
            <a:ext cx="3850626" cy="5134167"/>
          </a:xfrm>
          <a:prstGeom prst="rect">
            <a:avLst/>
          </a:prstGeom>
          <a:noFill/>
        </p:spPr>
      </p:pic>
      <p:pic>
        <p:nvPicPr>
          <p:cNvPr id="26" name="Picture 25">
            <a:extLst>
              <a:ext uri="{FF2B5EF4-FFF2-40B4-BE49-F238E27FC236}">
                <a16:creationId xmlns:a16="http://schemas.microsoft.com/office/drawing/2014/main" id="{B0A40572-62E5-460B-AD24-B6628527AC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1D872D4-D7E5-4CD8-9DAC-2BC612F08E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Pie chart&#10;&#10;Description automatically generated">
            <a:extLst>
              <a:ext uri="{FF2B5EF4-FFF2-40B4-BE49-F238E27FC236}">
                <a16:creationId xmlns:a16="http://schemas.microsoft.com/office/drawing/2014/main" id="{E0A84EF0-42D0-052A-1899-943EC58979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41412" y="3709264"/>
            <a:ext cx="1908810" cy="1956435"/>
          </a:xfrm>
          <a:prstGeom prst="rect">
            <a:avLst/>
          </a:prstGeom>
        </p:spPr>
      </p:pic>
    </p:spTree>
    <p:extLst>
      <p:ext uri="{BB962C8B-B14F-4D97-AF65-F5344CB8AC3E}">
        <p14:creationId xmlns:p14="http://schemas.microsoft.com/office/powerpoint/2010/main" val="295377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CE20A83-882B-A094-2F00-4C50E7B556F0}"/>
              </a:ext>
            </a:extLst>
          </p:cNvPr>
          <p:cNvSpPr>
            <a:spLocks noGrp="1"/>
          </p:cNvSpPr>
          <p:nvPr>
            <p:ph type="title" idx="4294967295"/>
          </p:nvPr>
        </p:nvSpPr>
        <p:spPr>
          <a:xfrm>
            <a:off x="1451580" y="804519"/>
            <a:ext cx="3525184" cy="1049235"/>
          </a:xfrm>
        </p:spPr>
        <p:txBody>
          <a:bodyPr vert="horz" lIns="91440" tIns="45720" rIns="91440" bIns="45720" rtlCol="0" anchor="t">
            <a:normAutofit/>
          </a:bodyPr>
          <a:lstStyle/>
          <a:p>
            <a:r>
              <a:rPr lang="en-US"/>
              <a:t>Prototype Design</a:t>
            </a:r>
          </a:p>
        </p:txBody>
      </p:sp>
      <p:sp>
        <p:nvSpPr>
          <p:cNvPr id="8" name="Rectangle 22">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FB4E3C1-025D-877C-CF13-5D5A329BFC30}"/>
              </a:ext>
            </a:extLst>
          </p:cNvPr>
          <p:cNvSpPr>
            <a:spLocks noGrp="1"/>
          </p:cNvSpPr>
          <p:nvPr>
            <p:ph idx="4294967295"/>
          </p:nvPr>
        </p:nvSpPr>
        <p:spPr>
          <a:xfrm>
            <a:off x="1451580" y="2015732"/>
            <a:ext cx="3525184" cy="3450613"/>
          </a:xfrm>
        </p:spPr>
        <p:txBody>
          <a:bodyPr vert="horz" lIns="91440" tIns="45720" rIns="91440" bIns="45720" rtlCol="0" anchor="t">
            <a:normAutofit/>
          </a:bodyPr>
          <a:lstStyle/>
          <a:p>
            <a:r>
              <a:rPr lang="en-US"/>
              <a:t>SLS food dispenser design</a:t>
            </a:r>
          </a:p>
          <a:p>
            <a:r>
              <a:rPr lang="en-US"/>
              <a:t>Rack and pinion operated feeding Platforms</a:t>
            </a:r>
          </a:p>
          <a:p>
            <a:r>
              <a:rPr lang="en-US"/>
              <a:t>Hopper integrated into structure</a:t>
            </a:r>
          </a:p>
          <a:p>
            <a:endParaRPr lang="en-US"/>
          </a:p>
        </p:txBody>
      </p:sp>
      <p:pic>
        <p:nvPicPr>
          <p:cNvPr id="6" name="Picture 5">
            <a:extLst>
              <a:ext uri="{FF2B5EF4-FFF2-40B4-BE49-F238E27FC236}">
                <a16:creationId xmlns:a16="http://schemas.microsoft.com/office/drawing/2014/main" id="{1368E53D-0418-580D-7518-2A8AA7914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16271" y="1289890"/>
            <a:ext cx="3844997" cy="3412434"/>
          </a:xfrm>
          <a:prstGeom prst="rect">
            <a:avLst/>
          </a:prstGeom>
          <a:noFill/>
        </p:spPr>
      </p:pic>
      <p:pic>
        <p:nvPicPr>
          <p:cNvPr id="4" name="Picture 3">
            <a:extLst>
              <a:ext uri="{FF2B5EF4-FFF2-40B4-BE49-F238E27FC236}">
                <a16:creationId xmlns:a16="http://schemas.microsoft.com/office/drawing/2014/main" id="{0CBADF07-0DEC-10E6-27B7-31FB9B4AA7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062008" y="506397"/>
            <a:ext cx="2964033" cy="4879067"/>
          </a:xfrm>
          <a:prstGeom prst="rect">
            <a:avLst/>
          </a:prstGeom>
          <a:noFill/>
        </p:spPr>
      </p:pic>
      <p:pic>
        <p:nvPicPr>
          <p:cNvPr id="9" name="Picture 24">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26">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05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E7ABCFA2-55B0-438C-A39A-637FFC624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D2C934-710E-4E0E-9ED4-03F07E019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a:t>Frame and Hopper:</a:t>
            </a:r>
          </a:p>
        </p:txBody>
      </p:sp>
      <p:cxnSp>
        <p:nvCxnSpPr>
          <p:cNvPr id="24" name="Straight Connector 23">
            <a:extLst>
              <a:ext uri="{FF2B5EF4-FFF2-40B4-BE49-F238E27FC236}">
                <a16:creationId xmlns:a16="http://schemas.microsoft.com/office/drawing/2014/main" id="{0AD0F4F3-8F5C-421F-9FC1-DB3ED0BF6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descr="A picture containing table, handcart, worktable, console table&#10;&#10;Description automatically generated">
            <a:extLst>
              <a:ext uri="{FF2B5EF4-FFF2-40B4-BE49-F238E27FC236}">
                <a16:creationId xmlns:a16="http://schemas.microsoft.com/office/drawing/2014/main" id="{E9887663-2A75-ADF0-FA33-18684EDC8113}"/>
              </a:ext>
            </a:extLst>
          </p:cNvPr>
          <p:cNvPicPr>
            <a:picLocks noChangeAspect="1"/>
          </p:cNvPicPr>
          <p:nvPr/>
        </p:nvPicPr>
        <p:blipFill>
          <a:blip r:embed="rId3"/>
          <a:stretch>
            <a:fillRect/>
          </a:stretch>
        </p:blipFill>
        <p:spPr>
          <a:xfrm>
            <a:off x="4002204" y="1033108"/>
            <a:ext cx="3692411" cy="4057594"/>
          </a:xfrm>
          <a:prstGeom prst="rect">
            <a:avLst/>
          </a:prstGeom>
        </p:spPr>
      </p:pic>
      <p:pic>
        <p:nvPicPr>
          <p:cNvPr id="7" name="Picture 6" descr="Diagram, text&#10;&#10;Description automatically generated">
            <a:extLst>
              <a:ext uri="{FF2B5EF4-FFF2-40B4-BE49-F238E27FC236}">
                <a16:creationId xmlns:a16="http://schemas.microsoft.com/office/drawing/2014/main" id="{227A99E3-5E88-F177-2685-E7893EEF1E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839489" y="1098666"/>
            <a:ext cx="3692411" cy="1735433"/>
          </a:xfrm>
          <a:prstGeom prst="rect">
            <a:avLst/>
          </a:prstGeom>
          <a:noFill/>
        </p:spPr>
      </p:pic>
      <p:pic>
        <p:nvPicPr>
          <p:cNvPr id="26" name="Picture 25">
            <a:extLst>
              <a:ext uri="{FF2B5EF4-FFF2-40B4-BE49-F238E27FC236}">
                <a16:creationId xmlns:a16="http://schemas.microsoft.com/office/drawing/2014/main" id="{B0A40572-62E5-460B-AD24-B6628527AC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1D872D4-D7E5-4CD8-9DAC-2BC612F08E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61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3906A8D6-9FDA-4885-BF90-DDF89D077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725D8DC-BE92-40DD-9549-F7AEF08AD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Servo Motor, SLS, Funnel:</a:t>
            </a:r>
          </a:p>
        </p:txBody>
      </p:sp>
      <p:cxnSp>
        <p:nvCxnSpPr>
          <p:cNvPr id="45" name="Straight Connector 44">
            <a:extLst>
              <a:ext uri="{FF2B5EF4-FFF2-40B4-BE49-F238E27FC236}">
                <a16:creationId xmlns:a16="http://schemas.microsoft.com/office/drawing/2014/main" id="{975635D4-59F6-4E0C-A2E3-59DAA6734D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7" name="Group 46">
            <a:extLst>
              <a:ext uri="{FF2B5EF4-FFF2-40B4-BE49-F238E27FC236}">
                <a16:creationId xmlns:a16="http://schemas.microsoft.com/office/drawing/2014/main" id="{31A337E9-3E65-4D92-9914-38E9BE5C0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48" name="Rectangle 47">
              <a:extLst>
                <a:ext uri="{FF2B5EF4-FFF2-40B4-BE49-F238E27FC236}">
                  <a16:creationId xmlns:a16="http://schemas.microsoft.com/office/drawing/2014/main" id="{A829D884-C398-4403-851C-7A416A6D2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574ACA0-4C16-4E2D-B3EC-2E55B99F6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0630B6FA-D606-42CD-837B-B22D5EA40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744B58F7-F767-617F-0DBB-9C1AC8B2F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922" y="1116345"/>
            <a:ext cx="3015613" cy="3866172"/>
          </a:xfrm>
          <a:prstGeom prst="rect">
            <a:avLst/>
          </a:prstGeom>
        </p:spPr>
      </p:pic>
      <p:pic>
        <p:nvPicPr>
          <p:cNvPr id="4" name="Picture 3" descr="Pie chart&#10;&#10;Description automatically generated">
            <a:extLst>
              <a:ext uri="{FF2B5EF4-FFF2-40B4-BE49-F238E27FC236}">
                <a16:creationId xmlns:a16="http://schemas.microsoft.com/office/drawing/2014/main" id="{FFBA81AA-B8A0-DB01-2518-14962E149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471307" y="1116345"/>
            <a:ext cx="1812233" cy="1850790"/>
          </a:xfrm>
          <a:prstGeom prst="rect">
            <a:avLst/>
          </a:prstGeom>
        </p:spPr>
      </p:pic>
      <p:pic>
        <p:nvPicPr>
          <p:cNvPr id="5" name="Picture 4" descr="Chart, funnel chart&#10;&#10;Description automatically generated">
            <a:extLst>
              <a:ext uri="{FF2B5EF4-FFF2-40B4-BE49-F238E27FC236}">
                <a16:creationId xmlns:a16="http://schemas.microsoft.com/office/drawing/2014/main" id="{C6A5F4D5-28CE-CB1E-9FCE-328B3CBBDB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9409" y="3131727"/>
            <a:ext cx="1796031" cy="1850789"/>
          </a:xfrm>
          <a:prstGeom prst="rect">
            <a:avLst/>
          </a:prstGeom>
        </p:spPr>
      </p:pic>
      <p:pic>
        <p:nvPicPr>
          <p:cNvPr id="53" name="Picture 52">
            <a:extLst>
              <a:ext uri="{FF2B5EF4-FFF2-40B4-BE49-F238E27FC236}">
                <a16:creationId xmlns:a16="http://schemas.microsoft.com/office/drawing/2014/main" id="{C29541A5-6D49-4B9E-882B-1FB81189A0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252C905E-B2E4-4713-AEF7-165F6D8A2A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4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495423" y="2324063"/>
            <a:ext cx="3026558" cy="1868760"/>
          </a:xfrm>
        </p:spPr>
        <p:txBody>
          <a:bodyPr vert="horz" lIns="91440" tIns="45720" rIns="91440" bIns="0" rtlCol="0" anchor="b">
            <a:normAutofit fontScale="90000"/>
          </a:bodyPr>
          <a:lstStyle/>
          <a:p>
            <a:r>
              <a:rPr lang="en-US" sz="3600"/>
              <a:t>Bowl, Holder, Weight sensor:</a:t>
            </a:r>
          </a:p>
        </p:txBody>
      </p:sp>
      <p:pic>
        <p:nvPicPr>
          <p:cNvPr id="3" name="Picture 2" descr="A close-up of a plate&#10;&#10;Description automatically generated with low confidence">
            <a:extLst>
              <a:ext uri="{FF2B5EF4-FFF2-40B4-BE49-F238E27FC236}">
                <a16:creationId xmlns:a16="http://schemas.microsoft.com/office/drawing/2014/main" id="{2CCE3B9A-3304-2ED8-A206-176EC5EAC9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1043" y="1877897"/>
            <a:ext cx="2403523" cy="1337286"/>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EB1BAD62-2E6C-A771-9897-FE50BC7BFFC4}"/>
              </a:ext>
            </a:extLst>
          </p:cNvPr>
          <p:cNvPicPr>
            <a:picLocks noChangeAspect="1"/>
          </p:cNvPicPr>
          <p:nvPr/>
        </p:nvPicPr>
        <p:blipFill>
          <a:blip r:embed="rId3"/>
          <a:stretch>
            <a:fillRect/>
          </a:stretch>
        </p:blipFill>
        <p:spPr>
          <a:xfrm>
            <a:off x="4661185" y="4192823"/>
            <a:ext cx="3344679" cy="1920814"/>
          </a:xfrm>
          <a:prstGeom prst="rect">
            <a:avLst/>
          </a:prstGeom>
        </p:spPr>
      </p:pic>
      <p:pic>
        <p:nvPicPr>
          <p:cNvPr id="8" name="Picture 7">
            <a:extLst>
              <a:ext uri="{FF2B5EF4-FFF2-40B4-BE49-F238E27FC236}">
                <a16:creationId xmlns:a16="http://schemas.microsoft.com/office/drawing/2014/main" id="{94AE8DC8-0E94-8636-4F6C-BDB6900D5E2A}"/>
              </a:ext>
            </a:extLst>
          </p:cNvPr>
          <p:cNvPicPr>
            <a:picLocks noChangeAspect="1"/>
          </p:cNvPicPr>
          <p:nvPr/>
        </p:nvPicPr>
        <p:blipFill>
          <a:blip r:embed="rId4"/>
          <a:stretch>
            <a:fillRect/>
          </a:stretch>
        </p:blipFill>
        <p:spPr>
          <a:xfrm>
            <a:off x="5559870" y="3343729"/>
            <a:ext cx="1165868" cy="736338"/>
          </a:xfrm>
          <a:prstGeom prst="rect">
            <a:avLst/>
          </a:prstGeom>
        </p:spPr>
      </p:pic>
    </p:spTree>
    <p:extLst>
      <p:ext uri="{BB962C8B-B14F-4D97-AF65-F5344CB8AC3E}">
        <p14:creationId xmlns:p14="http://schemas.microsoft.com/office/powerpoint/2010/main" val="204079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495423" y="2324063"/>
            <a:ext cx="3026558" cy="1868760"/>
          </a:xfrm>
        </p:spPr>
        <p:txBody>
          <a:bodyPr vert="horz" lIns="91440" tIns="45720" rIns="91440" bIns="0" rtlCol="0" anchor="b">
            <a:normAutofit fontScale="90000"/>
          </a:bodyPr>
          <a:lstStyle/>
          <a:p>
            <a:r>
              <a:rPr lang="en-US" sz="3600"/>
              <a:t>Telescoping rail, Platform, motor &amp; Wheel:</a:t>
            </a:r>
          </a:p>
        </p:txBody>
      </p:sp>
      <p:pic>
        <p:nvPicPr>
          <p:cNvPr id="5" name="Picture 4" descr="Shape&#10;&#10;Description automatically generated">
            <a:extLst>
              <a:ext uri="{FF2B5EF4-FFF2-40B4-BE49-F238E27FC236}">
                <a16:creationId xmlns:a16="http://schemas.microsoft.com/office/drawing/2014/main" id="{4CE34C9C-9297-9223-0ADE-0A055292F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14" y="2136571"/>
            <a:ext cx="2394732" cy="3501668"/>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FACA9A0C-B3BA-45C1-A086-5262A027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985" y="2136571"/>
            <a:ext cx="2432738" cy="3501668"/>
          </a:xfrm>
          <a:prstGeom prst="rect">
            <a:avLst/>
          </a:prstGeom>
        </p:spPr>
      </p:pic>
      <p:pic>
        <p:nvPicPr>
          <p:cNvPr id="7" name="Picture 6" descr="A close-up of a tire&#10;&#10;Description automatically generated with low confidence">
            <a:extLst>
              <a:ext uri="{FF2B5EF4-FFF2-40B4-BE49-F238E27FC236}">
                <a16:creationId xmlns:a16="http://schemas.microsoft.com/office/drawing/2014/main" id="{C18C0D9C-76F6-2211-DD2F-1718E382C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662" y="2901733"/>
            <a:ext cx="1217930" cy="1838325"/>
          </a:xfrm>
          <a:prstGeom prst="rect">
            <a:avLst/>
          </a:prstGeom>
        </p:spPr>
      </p:pic>
    </p:spTree>
    <p:extLst>
      <p:ext uri="{BB962C8B-B14F-4D97-AF65-F5344CB8AC3E}">
        <p14:creationId xmlns:p14="http://schemas.microsoft.com/office/powerpoint/2010/main" val="323410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6">
            <a:extLst>
              <a:ext uri="{FF2B5EF4-FFF2-40B4-BE49-F238E27FC236}">
                <a16:creationId xmlns:a16="http://schemas.microsoft.com/office/drawing/2014/main" id="{2964FA47-7A93-494E-8B34-0B580D0D1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8">
            <a:extLst>
              <a:ext uri="{FF2B5EF4-FFF2-40B4-BE49-F238E27FC236}">
                <a16:creationId xmlns:a16="http://schemas.microsoft.com/office/drawing/2014/main" id="{CFDC56BB-C02B-4D2D-B96E-2E006E462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1444467" y="802298"/>
            <a:ext cx="5541503" cy="2541431"/>
          </a:xfrm>
        </p:spPr>
        <p:txBody>
          <a:bodyPr vert="horz" lIns="91440" tIns="45720" rIns="91440" bIns="0" rtlCol="0" anchor="b">
            <a:normAutofit/>
          </a:bodyPr>
          <a:lstStyle/>
          <a:p>
            <a:r>
              <a:rPr lang="en-US" sz="5400"/>
              <a:t>Arduino, LCD, &amp; buttons:</a:t>
            </a:r>
          </a:p>
        </p:txBody>
      </p:sp>
      <p:cxnSp>
        <p:nvCxnSpPr>
          <p:cNvPr id="20" name="Straight Connector 20">
            <a:extLst>
              <a:ext uri="{FF2B5EF4-FFF2-40B4-BE49-F238E27FC236}">
                <a16:creationId xmlns:a16="http://schemas.microsoft.com/office/drawing/2014/main" id="{277E8B1F-5A2F-41B8-9826-75D40F734D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2" name="Group 22">
            <a:extLst>
              <a:ext uri="{FF2B5EF4-FFF2-40B4-BE49-F238E27FC236}">
                <a16:creationId xmlns:a16="http://schemas.microsoft.com/office/drawing/2014/main" id="{AB09279E-584C-47FB-A1B5-3576588A2D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19478" y="477854"/>
            <a:ext cx="3928567" cy="2496254"/>
            <a:chOff x="7807230" y="2012810"/>
            <a:chExt cx="3251252" cy="3459865"/>
          </a:xfrm>
          <a:solidFill>
            <a:schemeClr val="bg1"/>
          </a:solidFill>
        </p:grpSpPr>
        <p:sp>
          <p:nvSpPr>
            <p:cNvPr id="26" name="Rectangle 23">
              <a:extLst>
                <a:ext uri="{FF2B5EF4-FFF2-40B4-BE49-F238E27FC236}">
                  <a16:creationId xmlns:a16="http://schemas.microsoft.com/office/drawing/2014/main" id="{8FFDC514-39D2-4A8F-9889-B4F2BAC3AA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pFill/>
            <a:ln w="76200" cmpd="sng">
              <a:noFill/>
              <a:miter lim="800000"/>
            </a:ln>
            <a:effectLst>
              <a:outerShdw blurRad="127000" dist="190500" dir="4740000" sx="98000" sy="98000" algn="tl" rotWithShape="0">
                <a:srgbClr val="000000">
                  <a:alpha val="30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DDB43B7F-2A86-46E3-A50D-20A3988D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2087"/>
            </a:xfrm>
            <a:prstGeom prst="rect">
              <a:avLst/>
            </a:prstGeom>
            <a:grp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A picture containing electronics&#10;&#10;Description automatically generated">
            <a:extLst>
              <a:ext uri="{FF2B5EF4-FFF2-40B4-BE49-F238E27FC236}">
                <a16:creationId xmlns:a16="http://schemas.microsoft.com/office/drawing/2014/main" id="{C9FC3AA3-6B86-E378-65FE-6F4117453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8511189" y="-71635"/>
            <a:ext cx="2129420" cy="3593958"/>
          </a:xfrm>
          <a:prstGeom prst="rect">
            <a:avLst/>
          </a:prstGeom>
        </p:spPr>
      </p:pic>
      <p:grpSp>
        <p:nvGrpSpPr>
          <p:cNvPr id="32" name="Group 26">
            <a:extLst>
              <a:ext uri="{FF2B5EF4-FFF2-40B4-BE49-F238E27FC236}">
                <a16:creationId xmlns:a16="http://schemas.microsoft.com/office/drawing/2014/main" id="{B21AD6C4-7E01-42CB-8459-9B6C8454E4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9569" y="3139262"/>
            <a:ext cx="3928567" cy="2478034"/>
            <a:chOff x="7807230" y="2012810"/>
            <a:chExt cx="3251252" cy="3459865"/>
          </a:xfrm>
        </p:grpSpPr>
        <p:sp>
          <p:nvSpPr>
            <p:cNvPr id="34" name="Rectangle 27">
              <a:extLst>
                <a:ext uri="{FF2B5EF4-FFF2-40B4-BE49-F238E27FC236}">
                  <a16:creationId xmlns:a16="http://schemas.microsoft.com/office/drawing/2014/main" id="{4F3663C8-9353-40C8-B1F8-8D9ACE34F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9ABB3400-A4A1-470A-88BE-B4476E074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picture containing text, monitor, electronics, display&#10;&#10;Description automatically generated">
            <a:extLst>
              <a:ext uri="{FF2B5EF4-FFF2-40B4-BE49-F238E27FC236}">
                <a16:creationId xmlns:a16="http://schemas.microsoft.com/office/drawing/2014/main" id="{623277D5-5204-8E0B-094E-221C51B1E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778919" y="3679867"/>
            <a:ext cx="3591559" cy="1391728"/>
          </a:xfrm>
          <a:prstGeom prst="rect">
            <a:avLst/>
          </a:prstGeom>
          <a:noFill/>
        </p:spPr>
      </p:pic>
      <p:pic>
        <p:nvPicPr>
          <p:cNvPr id="36" name="Picture 30">
            <a:extLst>
              <a:ext uri="{FF2B5EF4-FFF2-40B4-BE49-F238E27FC236}">
                <a16:creationId xmlns:a16="http://schemas.microsoft.com/office/drawing/2014/main" id="{3A363C31-CC32-43F8-B395-4A6A4CC6C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2">
            <a:extLst>
              <a:ext uri="{FF2B5EF4-FFF2-40B4-BE49-F238E27FC236}">
                <a16:creationId xmlns:a16="http://schemas.microsoft.com/office/drawing/2014/main" id="{56181DDF-3C4D-44E4-BB9E-2D3100830C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45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a:xfrm>
            <a:off x="495423" y="2324063"/>
            <a:ext cx="3026558" cy="1868760"/>
          </a:xfrm>
        </p:spPr>
        <p:txBody>
          <a:bodyPr vert="horz" lIns="91440" tIns="45720" rIns="91440" bIns="0" rtlCol="0" anchor="b">
            <a:normAutofit/>
          </a:bodyPr>
          <a:lstStyle/>
          <a:p>
            <a:r>
              <a:rPr lang="en-US" sz="3600"/>
              <a:t>assembled:</a:t>
            </a:r>
          </a:p>
        </p:txBody>
      </p:sp>
      <p:pic>
        <p:nvPicPr>
          <p:cNvPr id="9" name="Picture 8" descr="Diagram, engineering drawing&#10;&#10;Description automatically generated">
            <a:extLst>
              <a:ext uri="{FF2B5EF4-FFF2-40B4-BE49-F238E27FC236}">
                <a16:creationId xmlns:a16="http://schemas.microsoft.com/office/drawing/2014/main" id="{9AAEA90F-EE2D-CFDD-6C6C-E5F4332EF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4977" y="1921510"/>
            <a:ext cx="4004039" cy="4103607"/>
          </a:xfrm>
          <a:prstGeom prst="rect">
            <a:avLst/>
          </a:prstGeom>
          <a:noFill/>
          <a:ln>
            <a:noFill/>
          </a:ln>
        </p:spPr>
      </p:pic>
      <p:pic>
        <p:nvPicPr>
          <p:cNvPr id="10" name="Picture 9" descr="A picture containing handcart, table&#10;&#10;Description automatically generated">
            <a:extLst>
              <a:ext uri="{FF2B5EF4-FFF2-40B4-BE49-F238E27FC236}">
                <a16:creationId xmlns:a16="http://schemas.microsoft.com/office/drawing/2014/main" id="{61388E99-9459-B426-53D8-EFD4464574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71661" y="1921510"/>
            <a:ext cx="4004039" cy="4111165"/>
          </a:xfrm>
          <a:prstGeom prst="rect">
            <a:avLst/>
          </a:prstGeom>
          <a:noFill/>
          <a:ln>
            <a:noFill/>
          </a:ln>
        </p:spPr>
      </p:pic>
    </p:spTree>
    <p:extLst>
      <p:ext uri="{BB962C8B-B14F-4D97-AF65-F5344CB8AC3E}">
        <p14:creationId xmlns:p14="http://schemas.microsoft.com/office/powerpoint/2010/main" val="345365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8A1C-9105-D937-A073-59CAE92F5C4E}"/>
              </a:ext>
            </a:extLst>
          </p:cNvPr>
          <p:cNvSpPr>
            <a:spLocks noGrp="1"/>
          </p:cNvSpPr>
          <p:nvPr>
            <p:ph type="title"/>
          </p:nvPr>
        </p:nvSpPr>
        <p:spPr/>
        <p:txBody>
          <a:bodyPr/>
          <a:lstStyle/>
          <a:p>
            <a:r>
              <a:rPr lang="en-US"/>
              <a:t>Level 0</a:t>
            </a:r>
          </a:p>
        </p:txBody>
      </p:sp>
      <p:pic>
        <p:nvPicPr>
          <p:cNvPr id="4" name="Picture 3" descr="Diagram&#10;&#10;Description automatically generated">
            <a:extLst>
              <a:ext uri="{FF2B5EF4-FFF2-40B4-BE49-F238E27FC236}">
                <a16:creationId xmlns:a16="http://schemas.microsoft.com/office/drawing/2014/main" id="{83669EF7-4B05-8B99-FFA4-FF94FD34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765" y="2218972"/>
            <a:ext cx="8326469" cy="2785275"/>
          </a:xfrm>
          <a:prstGeom prst="rect">
            <a:avLst/>
          </a:prstGeom>
        </p:spPr>
      </p:pic>
      <p:graphicFrame>
        <p:nvGraphicFramePr>
          <p:cNvPr id="5" name="Table 4">
            <a:extLst>
              <a:ext uri="{FF2B5EF4-FFF2-40B4-BE49-F238E27FC236}">
                <a16:creationId xmlns:a16="http://schemas.microsoft.com/office/drawing/2014/main" id="{BB52B1CC-7BE5-2029-4F26-648937C82FAD}"/>
              </a:ext>
            </a:extLst>
          </p:cNvPr>
          <p:cNvGraphicFramePr>
            <a:graphicFrameLocks noGrp="1"/>
          </p:cNvGraphicFramePr>
          <p:nvPr>
            <p:extLst>
              <p:ext uri="{D42A27DB-BD31-4B8C-83A1-F6EECF244321}">
                <p14:modId xmlns:p14="http://schemas.microsoft.com/office/powerpoint/2010/main" val="567626623"/>
              </p:ext>
            </p:extLst>
          </p:nvPr>
        </p:nvGraphicFramePr>
        <p:xfrm>
          <a:off x="3659535" y="183316"/>
          <a:ext cx="7080886" cy="1527812"/>
        </p:xfrm>
        <a:graphic>
          <a:graphicData uri="http://schemas.openxmlformats.org/drawingml/2006/table">
            <a:tbl>
              <a:tblPr firstRow="1" firstCol="1" bandRow="1">
                <a:tableStyleId>{5C22544A-7EE6-4342-B048-85BDC9FD1C3A}</a:tableStyleId>
              </a:tblPr>
              <a:tblGrid>
                <a:gridCol w="2070633">
                  <a:extLst>
                    <a:ext uri="{9D8B030D-6E8A-4147-A177-3AD203B41FA5}">
                      <a16:colId xmlns:a16="http://schemas.microsoft.com/office/drawing/2014/main" val="1005753436"/>
                    </a:ext>
                  </a:extLst>
                </a:gridCol>
                <a:gridCol w="5010253">
                  <a:extLst>
                    <a:ext uri="{9D8B030D-6E8A-4147-A177-3AD203B41FA5}">
                      <a16:colId xmlns:a16="http://schemas.microsoft.com/office/drawing/2014/main" val="897675331"/>
                    </a:ext>
                  </a:extLst>
                </a:gridCol>
              </a:tblGrid>
              <a:tr h="165608">
                <a:tc>
                  <a:txBody>
                    <a:bodyPr/>
                    <a:lstStyle/>
                    <a:p>
                      <a:pPr marL="0" marR="0">
                        <a:lnSpc>
                          <a:spcPct val="107000"/>
                        </a:lnSpc>
                        <a:spcBef>
                          <a:spcPts val="0"/>
                        </a:spcBef>
                        <a:spcAft>
                          <a:spcPts val="0"/>
                        </a:spcAft>
                      </a:pPr>
                      <a:r>
                        <a:rPr lang="en-US" sz="1200">
                          <a:effectLst/>
                        </a:rPr>
                        <a:t>Module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Dog Feeder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6008313"/>
                  </a:ext>
                </a:extLst>
              </a:tr>
              <a:tr h="513648">
                <a:tc>
                  <a:txBody>
                    <a:bodyPr/>
                    <a:lstStyle/>
                    <a:p>
                      <a:pPr marL="0" marR="0">
                        <a:lnSpc>
                          <a:spcPct val="107000"/>
                        </a:lnSpc>
                        <a:spcBef>
                          <a:spcPts val="0"/>
                        </a:spcBef>
                        <a:spcAft>
                          <a:spcPts val="0"/>
                        </a:spcAft>
                      </a:pPr>
                      <a:r>
                        <a:rPr lang="en-US" sz="1200">
                          <a:effectLst/>
                        </a:rPr>
                        <a:t>Inputs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Users Feeding Desires</a:t>
                      </a:r>
                    </a:p>
                    <a:p>
                      <a:pPr marL="342900" marR="0" lvl="0" indent="-342900">
                        <a:lnSpc>
                          <a:spcPct val="107000"/>
                        </a:lnSpc>
                        <a:spcBef>
                          <a:spcPts val="0"/>
                        </a:spcBef>
                        <a:spcAft>
                          <a:spcPts val="0"/>
                        </a:spcAft>
                        <a:buFont typeface="Arial" panose="020B0604020202020204" pitchFamily="34" charset="0"/>
                        <a:buChar char="•"/>
                      </a:pPr>
                      <a:r>
                        <a:rPr lang="en-US" sz="1200">
                          <a:effectLst/>
                        </a:rPr>
                        <a:t>Power: 120 volts AC rms, 60Hz </a:t>
                      </a: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2099368"/>
                  </a:ext>
                </a:extLst>
              </a:tr>
              <a:tr h="165608">
                <a:tc>
                  <a:txBody>
                    <a:bodyPr/>
                    <a:lstStyle/>
                    <a:p>
                      <a:pPr marL="0" marR="0">
                        <a:lnSpc>
                          <a:spcPct val="107000"/>
                        </a:lnSpc>
                        <a:spcBef>
                          <a:spcPts val="0"/>
                        </a:spcBef>
                        <a:spcAft>
                          <a:spcPts val="0"/>
                        </a:spcAft>
                      </a:pPr>
                      <a:r>
                        <a:rPr lang="en-US" sz="1200">
                          <a:effectLst/>
                        </a:rPr>
                        <a:t>Outputs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Dog is Fed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3292884"/>
                  </a:ext>
                </a:extLst>
              </a:tr>
              <a:tr h="565538">
                <a:tc>
                  <a:txBody>
                    <a:bodyPr/>
                    <a:lstStyle/>
                    <a:p>
                      <a:pPr marL="0" marR="0">
                        <a:lnSpc>
                          <a:spcPct val="107000"/>
                        </a:lnSpc>
                        <a:spcBef>
                          <a:spcPts val="0"/>
                        </a:spcBef>
                        <a:spcAft>
                          <a:spcPts val="0"/>
                        </a:spcAft>
                      </a:pPr>
                      <a:r>
                        <a:rPr lang="en-US" sz="1200">
                          <a:effectLst/>
                        </a:rPr>
                        <a:t>Functionality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Dog is fed according to users input settings. System should be able to feed a large dog for a week, contained within the design is space for 2 gallons of kibble.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1898559"/>
                  </a:ext>
                </a:extLst>
              </a:tr>
            </a:tbl>
          </a:graphicData>
        </a:graphic>
      </p:graphicFrame>
    </p:spTree>
    <p:extLst>
      <p:ext uri="{BB962C8B-B14F-4D97-AF65-F5344CB8AC3E}">
        <p14:creationId xmlns:p14="http://schemas.microsoft.com/office/powerpoint/2010/main" val="2398608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220E-F5AE-B16D-34DC-C294597279B4}"/>
              </a:ext>
            </a:extLst>
          </p:cNvPr>
          <p:cNvSpPr>
            <a:spLocks noGrp="1"/>
          </p:cNvSpPr>
          <p:nvPr>
            <p:ph type="title"/>
          </p:nvPr>
        </p:nvSpPr>
        <p:spPr/>
        <p:txBody>
          <a:bodyPr/>
          <a:lstStyle/>
          <a:p>
            <a:r>
              <a:rPr lang="en-US"/>
              <a:t>Level 1 - Power System</a:t>
            </a:r>
          </a:p>
        </p:txBody>
      </p:sp>
      <p:pic>
        <p:nvPicPr>
          <p:cNvPr id="4" name="Content Placeholder 3" descr="Diagram&#10;&#10;Description automatically generated">
            <a:extLst>
              <a:ext uri="{FF2B5EF4-FFF2-40B4-BE49-F238E27FC236}">
                <a16:creationId xmlns:a16="http://schemas.microsoft.com/office/drawing/2014/main" id="{25822A64-6EE3-E365-D1D7-B18B6F1C0D33}"/>
              </a:ext>
            </a:extLst>
          </p:cNvPr>
          <p:cNvPicPr>
            <a:picLocks noGrp="1" noChangeAspect="1"/>
          </p:cNvPicPr>
          <p:nvPr>
            <p:ph idx="1"/>
          </p:nvPr>
        </p:nvPicPr>
        <p:blipFill>
          <a:blip r:embed="rId2"/>
          <a:stretch>
            <a:fillRect/>
          </a:stretch>
        </p:blipFill>
        <p:spPr>
          <a:xfrm>
            <a:off x="554871" y="2631994"/>
            <a:ext cx="6187976" cy="2194750"/>
          </a:xfrm>
          <a:prstGeom prst="rect">
            <a:avLst/>
          </a:prstGeom>
        </p:spPr>
      </p:pic>
      <p:graphicFrame>
        <p:nvGraphicFramePr>
          <p:cNvPr id="5" name="Table 4">
            <a:extLst>
              <a:ext uri="{FF2B5EF4-FFF2-40B4-BE49-F238E27FC236}">
                <a16:creationId xmlns:a16="http://schemas.microsoft.com/office/drawing/2014/main" id="{D58839C9-527E-DF5A-2A4B-9D80BD6AD80C}"/>
              </a:ext>
            </a:extLst>
          </p:cNvPr>
          <p:cNvGraphicFramePr>
            <a:graphicFrameLocks noGrp="1"/>
          </p:cNvGraphicFramePr>
          <p:nvPr>
            <p:extLst>
              <p:ext uri="{D42A27DB-BD31-4B8C-83A1-F6EECF244321}">
                <p14:modId xmlns:p14="http://schemas.microsoft.com/office/powerpoint/2010/main" val="686354308"/>
              </p:ext>
            </p:extLst>
          </p:nvPr>
        </p:nvGraphicFramePr>
        <p:xfrm>
          <a:off x="7267611" y="2631995"/>
          <a:ext cx="3928925" cy="2194750"/>
        </p:xfrm>
        <a:graphic>
          <a:graphicData uri="http://schemas.openxmlformats.org/drawingml/2006/table">
            <a:tbl>
              <a:tblPr firstRow="1" firstCol="1" bandRow="1">
                <a:tableStyleId>{5C22544A-7EE6-4342-B048-85BDC9FD1C3A}</a:tableStyleId>
              </a:tblPr>
              <a:tblGrid>
                <a:gridCol w="1148918">
                  <a:extLst>
                    <a:ext uri="{9D8B030D-6E8A-4147-A177-3AD203B41FA5}">
                      <a16:colId xmlns:a16="http://schemas.microsoft.com/office/drawing/2014/main" val="3501467236"/>
                    </a:ext>
                  </a:extLst>
                </a:gridCol>
                <a:gridCol w="2780007">
                  <a:extLst>
                    <a:ext uri="{9D8B030D-6E8A-4147-A177-3AD203B41FA5}">
                      <a16:colId xmlns:a16="http://schemas.microsoft.com/office/drawing/2014/main" val="2994418351"/>
                    </a:ext>
                  </a:extLst>
                </a:gridCol>
              </a:tblGrid>
              <a:tr h="267548">
                <a:tc>
                  <a:txBody>
                    <a:bodyPr/>
                    <a:lstStyle/>
                    <a:p>
                      <a:pPr marL="0" marR="0">
                        <a:lnSpc>
                          <a:spcPct val="107000"/>
                        </a:lnSpc>
                        <a:spcBef>
                          <a:spcPts val="0"/>
                        </a:spcBef>
                        <a:spcAft>
                          <a:spcPts val="0"/>
                        </a:spcAft>
                      </a:pPr>
                      <a:r>
                        <a:rPr lang="en-US" sz="1200">
                          <a:effectLst/>
                        </a:rPr>
                        <a:t>Module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Power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0197804"/>
                  </a:ext>
                </a:extLst>
              </a:tr>
              <a:tr h="267548">
                <a:tc>
                  <a:txBody>
                    <a:bodyPr/>
                    <a:lstStyle/>
                    <a:p>
                      <a:pPr marL="0" marR="0">
                        <a:lnSpc>
                          <a:spcPct val="107000"/>
                        </a:lnSpc>
                        <a:spcBef>
                          <a:spcPts val="0"/>
                        </a:spcBef>
                        <a:spcAft>
                          <a:spcPts val="0"/>
                        </a:spcAft>
                      </a:pPr>
                      <a:r>
                        <a:rPr lang="en-US" sz="1200">
                          <a:effectLst/>
                        </a:rPr>
                        <a:t>Inputs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Power: 120 AC rms, 60HZ</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1914999"/>
                  </a:ext>
                </a:extLst>
              </a:tr>
              <a:tr h="267548">
                <a:tc>
                  <a:txBody>
                    <a:bodyPr/>
                    <a:lstStyle/>
                    <a:p>
                      <a:pPr marL="0" marR="0">
                        <a:lnSpc>
                          <a:spcPct val="107000"/>
                        </a:lnSpc>
                        <a:spcBef>
                          <a:spcPts val="0"/>
                        </a:spcBef>
                        <a:spcAft>
                          <a:spcPts val="0"/>
                        </a:spcAft>
                      </a:pPr>
                      <a:r>
                        <a:rPr lang="en-US" sz="1200">
                          <a:effectLst/>
                        </a:rPr>
                        <a:t>Outputs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+5 Volt DC.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4869615"/>
                  </a:ext>
                </a:extLst>
              </a:tr>
              <a:tr h="1392106">
                <a:tc>
                  <a:txBody>
                    <a:bodyPr/>
                    <a:lstStyle/>
                    <a:p>
                      <a:pPr marL="0" marR="0">
                        <a:lnSpc>
                          <a:spcPct val="107000"/>
                        </a:lnSpc>
                        <a:spcBef>
                          <a:spcPts val="0"/>
                        </a:spcBef>
                        <a:spcAft>
                          <a:spcPts val="0"/>
                        </a:spcAft>
                      </a:pPr>
                      <a:r>
                        <a:rPr lang="en-US" sz="1200">
                          <a:effectLst/>
                        </a:rPr>
                        <a:t>Functionality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Rectify 120 AC into +13.8 Volts which is supplied into a 12-volt battery. This battery is stepped down to 5 volts for use throughout the system.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3285762"/>
                  </a:ext>
                </a:extLst>
              </a:tr>
            </a:tbl>
          </a:graphicData>
        </a:graphic>
      </p:graphicFrame>
    </p:spTree>
    <p:extLst>
      <p:ext uri="{BB962C8B-B14F-4D97-AF65-F5344CB8AC3E}">
        <p14:creationId xmlns:p14="http://schemas.microsoft.com/office/powerpoint/2010/main" val="408453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A6D2-DD31-F366-65F8-B856F65BD557}"/>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6053B6D1-D18A-5AC9-CCF0-2920BBECA721}"/>
              </a:ext>
            </a:extLst>
          </p:cNvPr>
          <p:cNvSpPr>
            <a:spLocks noGrp="1"/>
          </p:cNvSpPr>
          <p:nvPr>
            <p:ph idx="1"/>
          </p:nvPr>
        </p:nvSpPr>
        <p:spPr/>
        <p:txBody>
          <a:bodyPr/>
          <a:lstStyle/>
          <a:p>
            <a:r>
              <a:rPr lang="en-US"/>
              <a:t>25-30% of dog population in the US is obese. </a:t>
            </a:r>
          </a:p>
          <a:p>
            <a:r>
              <a:rPr lang="en-US"/>
              <a:t>40-45% of dogs, aged 5-11 years old weigh above a healthy weight range.</a:t>
            </a:r>
          </a:p>
          <a:p>
            <a:r>
              <a:rPr lang="en-US"/>
              <a:t>20% of all dogs show signs of food aggression. </a:t>
            </a:r>
          </a:p>
          <a:p>
            <a:r>
              <a:rPr lang="en-US"/>
              <a:t>Current dog feeding products fail to solve these issues.</a:t>
            </a:r>
          </a:p>
          <a:p>
            <a:r>
              <a:rPr lang="en-US"/>
              <a:t>Becoming more prevalent as dog ownership has increased by 13% since 1988. </a:t>
            </a:r>
          </a:p>
        </p:txBody>
      </p:sp>
    </p:spTree>
    <p:extLst>
      <p:ext uri="{BB962C8B-B14F-4D97-AF65-F5344CB8AC3E}">
        <p14:creationId xmlns:p14="http://schemas.microsoft.com/office/powerpoint/2010/main" val="221113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E37E-AEE4-8AA6-D0B9-50F9AFCDB12B}"/>
              </a:ext>
            </a:extLst>
          </p:cNvPr>
          <p:cNvSpPr>
            <a:spLocks noGrp="1"/>
          </p:cNvSpPr>
          <p:nvPr>
            <p:ph type="title"/>
          </p:nvPr>
        </p:nvSpPr>
        <p:spPr/>
        <p:txBody>
          <a:bodyPr/>
          <a:lstStyle/>
          <a:p>
            <a:r>
              <a:rPr lang="en-US"/>
              <a:t>Level 1 - Food Measurement and dispensation</a:t>
            </a:r>
          </a:p>
        </p:txBody>
      </p:sp>
      <p:pic>
        <p:nvPicPr>
          <p:cNvPr id="4" name="Content Placeholder 3" descr="Diagram&#10;&#10;Description automatically generated">
            <a:extLst>
              <a:ext uri="{FF2B5EF4-FFF2-40B4-BE49-F238E27FC236}">
                <a16:creationId xmlns:a16="http://schemas.microsoft.com/office/drawing/2014/main" id="{C48CC762-2464-DBB1-56F5-262C78093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219" y="2507530"/>
            <a:ext cx="6569271" cy="2288443"/>
          </a:xfrm>
          <a:prstGeom prst="rect">
            <a:avLst/>
          </a:prstGeom>
        </p:spPr>
      </p:pic>
      <p:graphicFrame>
        <p:nvGraphicFramePr>
          <p:cNvPr id="5" name="Table 4">
            <a:extLst>
              <a:ext uri="{FF2B5EF4-FFF2-40B4-BE49-F238E27FC236}">
                <a16:creationId xmlns:a16="http://schemas.microsoft.com/office/drawing/2014/main" id="{93856C65-4CC5-8C2F-D7DD-ACDECDBF4058}"/>
              </a:ext>
            </a:extLst>
          </p:cNvPr>
          <p:cNvGraphicFramePr>
            <a:graphicFrameLocks noGrp="1"/>
          </p:cNvGraphicFramePr>
          <p:nvPr>
            <p:extLst>
              <p:ext uri="{D42A27DB-BD31-4B8C-83A1-F6EECF244321}">
                <p14:modId xmlns:p14="http://schemas.microsoft.com/office/powerpoint/2010/main" val="1874245653"/>
              </p:ext>
            </p:extLst>
          </p:nvPr>
        </p:nvGraphicFramePr>
        <p:xfrm>
          <a:off x="7566843" y="2507531"/>
          <a:ext cx="4169528" cy="2288443"/>
        </p:xfrm>
        <a:graphic>
          <a:graphicData uri="http://schemas.openxmlformats.org/drawingml/2006/table">
            <a:tbl>
              <a:tblPr firstRow="1" firstCol="1" bandRow="1">
                <a:tableStyleId>{5C22544A-7EE6-4342-B048-85BDC9FD1C3A}</a:tableStyleId>
              </a:tblPr>
              <a:tblGrid>
                <a:gridCol w="1219277">
                  <a:extLst>
                    <a:ext uri="{9D8B030D-6E8A-4147-A177-3AD203B41FA5}">
                      <a16:colId xmlns:a16="http://schemas.microsoft.com/office/drawing/2014/main" val="30499275"/>
                    </a:ext>
                  </a:extLst>
                </a:gridCol>
                <a:gridCol w="2950251">
                  <a:extLst>
                    <a:ext uri="{9D8B030D-6E8A-4147-A177-3AD203B41FA5}">
                      <a16:colId xmlns:a16="http://schemas.microsoft.com/office/drawing/2014/main" val="154449062"/>
                    </a:ext>
                  </a:extLst>
                </a:gridCol>
              </a:tblGrid>
              <a:tr h="247758">
                <a:tc>
                  <a:txBody>
                    <a:bodyPr/>
                    <a:lstStyle/>
                    <a:p>
                      <a:pPr marL="0" marR="0">
                        <a:lnSpc>
                          <a:spcPct val="107000"/>
                        </a:lnSpc>
                        <a:spcBef>
                          <a:spcPts val="0"/>
                        </a:spcBef>
                        <a:spcAft>
                          <a:spcPts val="0"/>
                        </a:spcAft>
                      </a:pPr>
                      <a:r>
                        <a:rPr lang="en-US" sz="1200">
                          <a:effectLst/>
                        </a:rPr>
                        <a:t>Module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Measure + Dispense Food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2693801"/>
                  </a:ext>
                </a:extLst>
              </a:tr>
              <a:tr h="503793">
                <a:tc>
                  <a:txBody>
                    <a:bodyPr/>
                    <a:lstStyle/>
                    <a:p>
                      <a:pPr marL="0" marR="0">
                        <a:lnSpc>
                          <a:spcPct val="107000"/>
                        </a:lnSpc>
                        <a:spcBef>
                          <a:spcPts val="0"/>
                        </a:spcBef>
                        <a:spcAft>
                          <a:spcPts val="0"/>
                        </a:spcAft>
                      </a:pPr>
                      <a:r>
                        <a:rPr lang="en-US" sz="1200">
                          <a:effectLst/>
                        </a:rPr>
                        <a:t>Inputs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Dog food.</a:t>
                      </a:r>
                    </a:p>
                    <a:p>
                      <a:pPr marL="342900" marR="0" lvl="0" indent="-342900">
                        <a:lnSpc>
                          <a:spcPct val="107000"/>
                        </a:lnSpc>
                        <a:spcBef>
                          <a:spcPts val="0"/>
                        </a:spcBef>
                        <a:spcAft>
                          <a:spcPts val="0"/>
                        </a:spcAft>
                        <a:buFont typeface="Arial" panose="020B0604020202020204" pitchFamily="34" charset="0"/>
                        <a:buChar char="•"/>
                      </a:pPr>
                      <a:r>
                        <a:rPr lang="en-US" sz="1200">
                          <a:effectLst/>
                        </a:rPr>
                        <a:t>User setup input.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7540478"/>
                  </a:ext>
                </a:extLst>
              </a:tr>
              <a:tr h="508102">
                <a:tc>
                  <a:txBody>
                    <a:bodyPr/>
                    <a:lstStyle/>
                    <a:p>
                      <a:pPr marL="0" marR="0">
                        <a:lnSpc>
                          <a:spcPct val="107000"/>
                        </a:lnSpc>
                        <a:spcBef>
                          <a:spcPts val="0"/>
                        </a:spcBef>
                        <a:spcAft>
                          <a:spcPts val="0"/>
                        </a:spcAft>
                      </a:pPr>
                      <a:r>
                        <a:rPr lang="en-US" sz="1200">
                          <a:effectLst/>
                        </a:rPr>
                        <a:t>Outputs</a:t>
                      </a:r>
                      <a:endParaRPr lang="en-US" sz="1100">
                        <a:effectLst/>
                      </a:endParaRPr>
                    </a:p>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Measure food amount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821231"/>
                  </a:ext>
                </a:extLst>
              </a:tr>
              <a:tr h="1028790">
                <a:tc>
                  <a:txBody>
                    <a:bodyPr/>
                    <a:lstStyle/>
                    <a:p>
                      <a:pPr marL="0" marR="0">
                        <a:lnSpc>
                          <a:spcPct val="107000"/>
                        </a:lnSpc>
                        <a:spcBef>
                          <a:spcPts val="0"/>
                        </a:spcBef>
                        <a:spcAft>
                          <a:spcPts val="0"/>
                        </a:spcAft>
                      </a:pPr>
                      <a:r>
                        <a:rPr lang="en-US" sz="1200">
                          <a:effectLst/>
                        </a:rPr>
                        <a:t>Functionality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Measures food in bowl currently and based on user’s setup options dispenses set food amounts from storage containers to bowl.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8837456"/>
                  </a:ext>
                </a:extLst>
              </a:tr>
            </a:tbl>
          </a:graphicData>
        </a:graphic>
      </p:graphicFrame>
    </p:spTree>
    <p:extLst>
      <p:ext uri="{BB962C8B-B14F-4D97-AF65-F5344CB8AC3E}">
        <p14:creationId xmlns:p14="http://schemas.microsoft.com/office/powerpoint/2010/main" val="4274904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20DC-68E8-C49E-DF0F-8BC9E5B1875F}"/>
              </a:ext>
            </a:extLst>
          </p:cNvPr>
          <p:cNvSpPr>
            <a:spLocks noGrp="1"/>
          </p:cNvSpPr>
          <p:nvPr>
            <p:ph type="title"/>
          </p:nvPr>
        </p:nvSpPr>
        <p:spPr/>
        <p:txBody>
          <a:bodyPr/>
          <a:lstStyle/>
          <a:p>
            <a:r>
              <a:rPr lang="en-US"/>
              <a:t>Level 1 - Dog detection and food supply</a:t>
            </a:r>
          </a:p>
        </p:txBody>
      </p:sp>
      <p:graphicFrame>
        <p:nvGraphicFramePr>
          <p:cNvPr id="5" name="Content Placeholder 4">
            <a:extLst>
              <a:ext uri="{FF2B5EF4-FFF2-40B4-BE49-F238E27FC236}">
                <a16:creationId xmlns:a16="http://schemas.microsoft.com/office/drawing/2014/main" id="{A934FF23-1E35-DD25-70DC-9AE5BE11BF54}"/>
              </a:ext>
            </a:extLst>
          </p:cNvPr>
          <p:cNvGraphicFramePr>
            <a:graphicFrameLocks noGrp="1"/>
          </p:cNvGraphicFramePr>
          <p:nvPr>
            <p:ph idx="1"/>
            <p:extLst>
              <p:ext uri="{D42A27DB-BD31-4B8C-83A1-F6EECF244321}">
                <p14:modId xmlns:p14="http://schemas.microsoft.com/office/powerpoint/2010/main" val="3348444754"/>
              </p:ext>
            </p:extLst>
          </p:nvPr>
        </p:nvGraphicFramePr>
        <p:xfrm>
          <a:off x="7190129" y="2218046"/>
          <a:ext cx="4900271" cy="1931118"/>
        </p:xfrm>
        <a:graphic>
          <a:graphicData uri="http://schemas.openxmlformats.org/drawingml/2006/table">
            <a:tbl>
              <a:tblPr firstRow="1" firstCol="1" bandRow="1">
                <a:tableStyleId>{5C22544A-7EE6-4342-B048-85BDC9FD1C3A}</a:tableStyleId>
              </a:tblPr>
              <a:tblGrid>
                <a:gridCol w="1432965">
                  <a:extLst>
                    <a:ext uri="{9D8B030D-6E8A-4147-A177-3AD203B41FA5}">
                      <a16:colId xmlns:a16="http://schemas.microsoft.com/office/drawing/2014/main" val="930018575"/>
                    </a:ext>
                  </a:extLst>
                </a:gridCol>
                <a:gridCol w="3467306">
                  <a:extLst>
                    <a:ext uri="{9D8B030D-6E8A-4147-A177-3AD203B41FA5}">
                      <a16:colId xmlns:a16="http://schemas.microsoft.com/office/drawing/2014/main" val="1093589172"/>
                    </a:ext>
                  </a:extLst>
                </a:gridCol>
              </a:tblGrid>
              <a:tr h="163422">
                <a:tc>
                  <a:txBody>
                    <a:bodyPr/>
                    <a:lstStyle/>
                    <a:p>
                      <a:pPr marL="0" marR="0">
                        <a:lnSpc>
                          <a:spcPct val="107000"/>
                        </a:lnSpc>
                        <a:spcBef>
                          <a:spcPts val="0"/>
                        </a:spcBef>
                        <a:spcAft>
                          <a:spcPts val="0"/>
                        </a:spcAft>
                      </a:pPr>
                      <a:r>
                        <a:rPr lang="en-US" sz="1200">
                          <a:effectLst/>
                        </a:rPr>
                        <a:t>Module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Detect + Supply Food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5611704"/>
                  </a:ext>
                </a:extLst>
              </a:tr>
              <a:tr h="332304">
                <a:tc>
                  <a:txBody>
                    <a:bodyPr/>
                    <a:lstStyle/>
                    <a:p>
                      <a:pPr marL="0" marR="0">
                        <a:lnSpc>
                          <a:spcPct val="107000"/>
                        </a:lnSpc>
                        <a:spcBef>
                          <a:spcPts val="0"/>
                        </a:spcBef>
                        <a:spcAft>
                          <a:spcPts val="0"/>
                        </a:spcAft>
                      </a:pPr>
                      <a:r>
                        <a:rPr lang="en-US" sz="1200">
                          <a:effectLst/>
                        </a:rPr>
                        <a:t>Inputs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User settings.</a:t>
                      </a:r>
                    </a:p>
                    <a:p>
                      <a:pPr marL="342900" marR="0" lvl="0" indent="-342900">
                        <a:lnSpc>
                          <a:spcPct val="107000"/>
                        </a:lnSpc>
                        <a:spcBef>
                          <a:spcPts val="0"/>
                        </a:spcBef>
                        <a:spcAft>
                          <a:spcPts val="0"/>
                        </a:spcAft>
                        <a:buFont typeface="Arial" panose="020B0604020202020204" pitchFamily="34" charset="0"/>
                        <a:buChar char="•"/>
                      </a:pPr>
                      <a:r>
                        <a:rPr lang="en-US" sz="1200">
                          <a:effectLst/>
                        </a:rPr>
                        <a:t>Food measured.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1143000"/>
                  </a:ext>
                </a:extLst>
              </a:tr>
              <a:tr h="332304">
                <a:tc>
                  <a:txBody>
                    <a:bodyPr/>
                    <a:lstStyle/>
                    <a:p>
                      <a:pPr marL="0" marR="0">
                        <a:lnSpc>
                          <a:spcPct val="107000"/>
                        </a:lnSpc>
                        <a:spcBef>
                          <a:spcPts val="0"/>
                        </a:spcBef>
                        <a:spcAft>
                          <a:spcPts val="0"/>
                        </a:spcAft>
                      </a:pPr>
                      <a:r>
                        <a:rPr lang="en-US" sz="1200">
                          <a:effectLst/>
                        </a:rPr>
                        <a:t>Outputs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Dog is supplied food.</a:t>
                      </a:r>
                    </a:p>
                    <a:p>
                      <a:pPr marL="342900" marR="0" lvl="0" indent="-342900">
                        <a:lnSpc>
                          <a:spcPct val="107000"/>
                        </a:lnSpc>
                        <a:spcBef>
                          <a:spcPts val="0"/>
                        </a:spcBef>
                        <a:spcAft>
                          <a:spcPts val="0"/>
                        </a:spcAft>
                        <a:buFont typeface="Arial" panose="020B0604020202020204" pitchFamily="34" charset="0"/>
                        <a:buChar char="•"/>
                      </a:pPr>
                      <a:r>
                        <a:rPr lang="en-US" sz="1200">
                          <a:effectLst/>
                        </a:rPr>
                        <a:t>Call upon dog.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4699351"/>
                  </a:ext>
                </a:extLst>
              </a:tr>
              <a:tr h="987444">
                <a:tc>
                  <a:txBody>
                    <a:bodyPr/>
                    <a:lstStyle/>
                    <a:p>
                      <a:pPr marL="0" marR="0">
                        <a:lnSpc>
                          <a:spcPct val="107000"/>
                        </a:lnSpc>
                        <a:spcBef>
                          <a:spcPts val="0"/>
                        </a:spcBef>
                        <a:spcAft>
                          <a:spcPts val="0"/>
                        </a:spcAft>
                      </a:pPr>
                      <a:r>
                        <a:rPr lang="en-US" sz="1200">
                          <a:effectLst/>
                        </a:rPr>
                        <a:t>Functionality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System will supply set amount of food, then will call the dog when it is time to eat. It will also detect when the correct dog arrives at the system and extend the correct bowl.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1664131"/>
                  </a:ext>
                </a:extLst>
              </a:tr>
            </a:tbl>
          </a:graphicData>
        </a:graphic>
      </p:graphicFrame>
      <p:pic>
        <p:nvPicPr>
          <p:cNvPr id="4" name="Picture 3" descr="Diagram&#10;&#10;Description automatically generated">
            <a:extLst>
              <a:ext uri="{FF2B5EF4-FFF2-40B4-BE49-F238E27FC236}">
                <a16:creationId xmlns:a16="http://schemas.microsoft.com/office/drawing/2014/main" id="{46E8AC3C-2B8B-ABF4-D3C5-CC967A6D04C0}"/>
              </a:ext>
            </a:extLst>
          </p:cNvPr>
          <p:cNvPicPr>
            <a:picLocks noChangeAspect="1"/>
          </p:cNvPicPr>
          <p:nvPr/>
        </p:nvPicPr>
        <p:blipFill>
          <a:blip r:embed="rId2"/>
          <a:stretch>
            <a:fillRect/>
          </a:stretch>
        </p:blipFill>
        <p:spPr>
          <a:xfrm>
            <a:off x="361837" y="2218046"/>
            <a:ext cx="5943600" cy="2037080"/>
          </a:xfrm>
          <a:prstGeom prst="rect">
            <a:avLst/>
          </a:prstGeom>
        </p:spPr>
      </p:pic>
    </p:spTree>
    <p:extLst>
      <p:ext uri="{BB962C8B-B14F-4D97-AF65-F5344CB8AC3E}">
        <p14:creationId xmlns:p14="http://schemas.microsoft.com/office/powerpoint/2010/main" val="237540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556-94B6-8431-25A9-EE662F1C4F23}"/>
              </a:ext>
            </a:extLst>
          </p:cNvPr>
          <p:cNvSpPr>
            <a:spLocks noGrp="1"/>
          </p:cNvSpPr>
          <p:nvPr>
            <p:ph type="title"/>
          </p:nvPr>
        </p:nvSpPr>
        <p:spPr/>
        <p:txBody>
          <a:bodyPr/>
          <a:lstStyle/>
          <a:p>
            <a:r>
              <a:rPr lang="en-US"/>
              <a:t>Level 1 - User Programmability</a:t>
            </a:r>
          </a:p>
        </p:txBody>
      </p:sp>
      <p:pic>
        <p:nvPicPr>
          <p:cNvPr id="4" name="Content Placeholder 3" descr="Diagram&#10;&#10;Description automatically generated">
            <a:extLst>
              <a:ext uri="{FF2B5EF4-FFF2-40B4-BE49-F238E27FC236}">
                <a16:creationId xmlns:a16="http://schemas.microsoft.com/office/drawing/2014/main" id="{AC958457-73CA-8485-90E8-57F80294F226}"/>
              </a:ext>
            </a:extLst>
          </p:cNvPr>
          <p:cNvPicPr>
            <a:picLocks noGrp="1" noChangeAspect="1"/>
          </p:cNvPicPr>
          <p:nvPr>
            <p:ph idx="1"/>
          </p:nvPr>
        </p:nvPicPr>
        <p:blipFill>
          <a:blip r:embed="rId2"/>
          <a:stretch>
            <a:fillRect/>
          </a:stretch>
        </p:blipFill>
        <p:spPr>
          <a:xfrm>
            <a:off x="1229581" y="2532638"/>
            <a:ext cx="6111770" cy="2347163"/>
          </a:xfrm>
          <a:prstGeom prst="rect">
            <a:avLst/>
          </a:prstGeom>
        </p:spPr>
      </p:pic>
      <p:graphicFrame>
        <p:nvGraphicFramePr>
          <p:cNvPr id="5" name="Table 4">
            <a:extLst>
              <a:ext uri="{FF2B5EF4-FFF2-40B4-BE49-F238E27FC236}">
                <a16:creationId xmlns:a16="http://schemas.microsoft.com/office/drawing/2014/main" id="{F5E389A8-66E2-84E5-8D47-70CACCBBB867}"/>
              </a:ext>
            </a:extLst>
          </p:cNvPr>
          <p:cNvGraphicFramePr>
            <a:graphicFrameLocks noGrp="1"/>
          </p:cNvGraphicFramePr>
          <p:nvPr>
            <p:extLst>
              <p:ext uri="{D42A27DB-BD31-4B8C-83A1-F6EECF244321}">
                <p14:modId xmlns:p14="http://schemas.microsoft.com/office/powerpoint/2010/main" val="2098634959"/>
              </p:ext>
            </p:extLst>
          </p:nvPr>
        </p:nvGraphicFramePr>
        <p:xfrm>
          <a:off x="7838311" y="2762947"/>
          <a:ext cx="3311525" cy="1332105"/>
        </p:xfrm>
        <a:graphic>
          <a:graphicData uri="http://schemas.openxmlformats.org/drawingml/2006/table">
            <a:tbl>
              <a:tblPr firstRow="1" firstCol="1" bandRow="1">
                <a:tableStyleId>{5C22544A-7EE6-4342-B048-85BDC9FD1C3A}</a:tableStyleId>
              </a:tblPr>
              <a:tblGrid>
                <a:gridCol w="968375">
                  <a:extLst>
                    <a:ext uri="{9D8B030D-6E8A-4147-A177-3AD203B41FA5}">
                      <a16:colId xmlns:a16="http://schemas.microsoft.com/office/drawing/2014/main" val="703232614"/>
                    </a:ext>
                  </a:extLst>
                </a:gridCol>
                <a:gridCol w="2343150">
                  <a:extLst>
                    <a:ext uri="{9D8B030D-6E8A-4147-A177-3AD203B41FA5}">
                      <a16:colId xmlns:a16="http://schemas.microsoft.com/office/drawing/2014/main" val="1720395482"/>
                    </a:ext>
                  </a:extLst>
                </a:gridCol>
              </a:tblGrid>
              <a:tr h="0">
                <a:tc>
                  <a:txBody>
                    <a:bodyPr/>
                    <a:lstStyle/>
                    <a:p>
                      <a:pPr marL="0" marR="0">
                        <a:lnSpc>
                          <a:spcPct val="107000"/>
                        </a:lnSpc>
                        <a:spcBef>
                          <a:spcPts val="0"/>
                        </a:spcBef>
                        <a:spcAft>
                          <a:spcPts val="0"/>
                        </a:spcAft>
                      </a:pPr>
                      <a:r>
                        <a:rPr lang="en-US" sz="1200">
                          <a:effectLst/>
                        </a:rPr>
                        <a:t>Module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User Programming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229594"/>
                  </a:ext>
                </a:extLst>
              </a:tr>
              <a:tr h="0">
                <a:tc>
                  <a:txBody>
                    <a:bodyPr/>
                    <a:lstStyle/>
                    <a:p>
                      <a:pPr marL="0" marR="0">
                        <a:lnSpc>
                          <a:spcPct val="107000"/>
                        </a:lnSpc>
                        <a:spcBef>
                          <a:spcPts val="0"/>
                        </a:spcBef>
                        <a:spcAft>
                          <a:spcPts val="0"/>
                        </a:spcAft>
                      </a:pPr>
                      <a:r>
                        <a:rPr lang="en-US" sz="1200">
                          <a:effectLst/>
                        </a:rPr>
                        <a:t>Inputs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User desired settings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097728"/>
                  </a:ext>
                </a:extLst>
              </a:tr>
              <a:tr h="0">
                <a:tc>
                  <a:txBody>
                    <a:bodyPr/>
                    <a:lstStyle/>
                    <a:p>
                      <a:pPr marL="0" marR="0">
                        <a:lnSpc>
                          <a:spcPct val="107000"/>
                        </a:lnSpc>
                        <a:spcBef>
                          <a:spcPts val="0"/>
                        </a:spcBef>
                        <a:spcAft>
                          <a:spcPts val="0"/>
                        </a:spcAft>
                      </a:pPr>
                      <a:r>
                        <a:rPr lang="en-US" sz="1200">
                          <a:effectLst/>
                        </a:rPr>
                        <a:t>Outputs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Arial" panose="020B0604020202020204" pitchFamily="34" charset="0"/>
                        <a:buChar char="•"/>
                      </a:pPr>
                      <a:r>
                        <a:rPr lang="en-US" sz="1200">
                          <a:effectLst/>
                        </a:rPr>
                        <a:t>User selected settings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681066"/>
                  </a:ext>
                </a:extLst>
              </a:tr>
              <a:tr h="0">
                <a:tc>
                  <a:txBody>
                    <a:bodyPr/>
                    <a:lstStyle/>
                    <a:p>
                      <a:pPr marL="0" marR="0">
                        <a:lnSpc>
                          <a:spcPct val="107000"/>
                        </a:lnSpc>
                        <a:spcBef>
                          <a:spcPts val="0"/>
                        </a:spcBef>
                        <a:spcAft>
                          <a:spcPts val="0"/>
                        </a:spcAft>
                      </a:pPr>
                      <a:r>
                        <a:rPr lang="en-US" sz="1200">
                          <a:effectLst/>
                        </a:rPr>
                        <a:t>Functionality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User should be able to select the amount and frequency in which their pet is fed. The system should be easily usable by the owner.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4355343"/>
                  </a:ext>
                </a:extLst>
              </a:tr>
            </a:tbl>
          </a:graphicData>
        </a:graphic>
      </p:graphicFrame>
    </p:spTree>
    <p:extLst>
      <p:ext uri="{BB962C8B-B14F-4D97-AF65-F5344CB8AC3E}">
        <p14:creationId xmlns:p14="http://schemas.microsoft.com/office/powerpoint/2010/main" val="404427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79E1FA4-890B-4B99-B1AD-AA4B7866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BEE58B7-C53C-4E7B-A78E-2C44E3E0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37CC78E-012B-2453-BAA7-0DD19093315A}"/>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3600"/>
              <a:t>Electrical design</a:t>
            </a:r>
          </a:p>
        </p:txBody>
      </p:sp>
      <p:grpSp>
        <p:nvGrpSpPr>
          <p:cNvPr id="22" name="Group 21">
            <a:extLst>
              <a:ext uri="{FF2B5EF4-FFF2-40B4-BE49-F238E27FC236}">
                <a16:creationId xmlns:a16="http://schemas.microsoft.com/office/drawing/2014/main" id="{B4BA1F0E-270C-4AB7-809E-DBD5AB8966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64906" y="323838"/>
            <a:ext cx="8661501" cy="3652791"/>
            <a:chOff x="7773058" y="600024"/>
            <a:chExt cx="3630912" cy="5222486"/>
          </a:xfrm>
        </p:grpSpPr>
        <p:sp>
          <p:nvSpPr>
            <p:cNvPr id="23" name="Rectangle 22">
              <a:extLst>
                <a:ext uri="{FF2B5EF4-FFF2-40B4-BE49-F238E27FC236}">
                  <a16:creationId xmlns:a16="http://schemas.microsoft.com/office/drawing/2014/main" id="{F753DA19-3231-4BF9-80B9-6200D2367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3058" y="600024"/>
              <a:ext cx="3630912"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1F8506-51A0-4CD0-889F-826E9E678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04482" y="1062693"/>
              <a:ext cx="3367301"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9BCA0E2-0826-4688-8066-477F24371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4322" y="822145"/>
            <a:ext cx="7702878" cy="2662923"/>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44BCB-0316-F613-C65D-62DDA06DC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719" y="963739"/>
            <a:ext cx="2923427" cy="2369223"/>
          </a:xfrm>
          <a:prstGeom prst="rect">
            <a:avLst/>
          </a:prstGeom>
        </p:spPr>
      </p:pic>
      <p:pic>
        <p:nvPicPr>
          <p:cNvPr id="4" name="Content Placeholder 3">
            <a:extLst>
              <a:ext uri="{FF2B5EF4-FFF2-40B4-BE49-F238E27FC236}">
                <a16:creationId xmlns:a16="http://schemas.microsoft.com/office/drawing/2014/main" id="{D9B04972-B206-A102-757E-EB48D447D3B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2121" y="1197918"/>
            <a:ext cx="3599926" cy="1900865"/>
          </a:xfrm>
          <a:prstGeom prst="rect">
            <a:avLst/>
          </a:prstGeom>
        </p:spPr>
      </p:pic>
      <p:cxnSp>
        <p:nvCxnSpPr>
          <p:cNvPr id="28" name="Straight Connector 27">
            <a:extLst>
              <a:ext uri="{FF2B5EF4-FFF2-40B4-BE49-F238E27FC236}">
                <a16:creationId xmlns:a16="http://schemas.microsoft.com/office/drawing/2014/main" id="{4C3F4B1E-3EAB-415B-825A-464AAF1D75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6B708961-E777-4956-A983-78A4F532F4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59D3B50E-372C-47D8-BC90-104318AD8B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42E177-E281-40FB-E338-E10D3B020CD5}"/>
              </a:ext>
            </a:extLst>
          </p:cNvPr>
          <p:cNvSpPr txBox="1"/>
          <p:nvPr/>
        </p:nvSpPr>
        <p:spPr>
          <a:xfrm>
            <a:off x="1764906" y="5041779"/>
            <a:ext cx="1555423" cy="369332"/>
          </a:xfrm>
          <a:prstGeom prst="rect">
            <a:avLst/>
          </a:prstGeom>
          <a:noFill/>
        </p:spPr>
        <p:txBody>
          <a:bodyPr wrap="square" rtlCol="0">
            <a:spAutoFit/>
          </a:bodyPr>
          <a:lstStyle/>
          <a:p>
            <a:r>
              <a:rPr lang="en-US"/>
              <a:t>Motor Driver</a:t>
            </a:r>
          </a:p>
        </p:txBody>
      </p:sp>
      <p:sp>
        <p:nvSpPr>
          <p:cNvPr id="6" name="TextBox 5">
            <a:extLst>
              <a:ext uri="{FF2B5EF4-FFF2-40B4-BE49-F238E27FC236}">
                <a16:creationId xmlns:a16="http://schemas.microsoft.com/office/drawing/2014/main" id="{DE43498E-CE87-9813-0CC3-D9EA5C3C633B}"/>
              </a:ext>
            </a:extLst>
          </p:cNvPr>
          <p:cNvSpPr txBox="1"/>
          <p:nvPr/>
        </p:nvSpPr>
        <p:spPr>
          <a:xfrm>
            <a:off x="8716672" y="5039515"/>
            <a:ext cx="1696825" cy="369332"/>
          </a:xfrm>
          <a:prstGeom prst="rect">
            <a:avLst/>
          </a:prstGeom>
          <a:noFill/>
        </p:spPr>
        <p:txBody>
          <a:bodyPr wrap="square" rtlCol="0">
            <a:spAutoFit/>
          </a:bodyPr>
          <a:lstStyle/>
          <a:p>
            <a:r>
              <a:rPr lang="en-US"/>
              <a:t>Battery Charger</a:t>
            </a:r>
          </a:p>
        </p:txBody>
      </p:sp>
    </p:spTree>
    <p:extLst>
      <p:ext uri="{BB962C8B-B14F-4D97-AF65-F5344CB8AC3E}">
        <p14:creationId xmlns:p14="http://schemas.microsoft.com/office/powerpoint/2010/main" val="2207209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05C9AF5-54F2-5814-6661-AB2210CFFD0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Software – Central loop</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descr="Diagram&#10;&#10;Description automatically generated">
            <a:extLst>
              <a:ext uri="{FF2B5EF4-FFF2-40B4-BE49-F238E27FC236}">
                <a16:creationId xmlns:a16="http://schemas.microsoft.com/office/drawing/2014/main" id="{E28C1162-7919-3FC2-957C-ECCAF90A62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3760" y="-247668"/>
            <a:ext cx="5598160" cy="6471863"/>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41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6" name="Picture 13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8" name="Straight Connector 13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2" name="Rectangle 141">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686810A-DB8F-1ED2-0405-3EA913233671}"/>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Software – User Interface</a:t>
            </a:r>
          </a:p>
        </p:txBody>
      </p:sp>
      <p:cxnSp>
        <p:nvCxnSpPr>
          <p:cNvPr id="146" name="Straight Connector 145">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48" name="Picture 147">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0" name="Straight Connector 14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Diagram&#10;&#10;Description automatically generated">
            <a:extLst>
              <a:ext uri="{FF2B5EF4-FFF2-40B4-BE49-F238E27FC236}">
                <a16:creationId xmlns:a16="http://schemas.microsoft.com/office/drawing/2014/main" id="{D3C25870-AD6D-0789-3937-31F3EF3E891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517" b="2408"/>
          <a:stretch/>
        </p:blipFill>
        <p:spPr bwMode="auto">
          <a:xfrm>
            <a:off x="6274340" y="104478"/>
            <a:ext cx="4545757" cy="664904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523288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82DAC27-0840-343B-A192-77CBAEAAAE1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Software – Feeding Cycle</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Diagram&#10;&#10;Description automatically generated">
            <a:extLst>
              <a:ext uri="{FF2B5EF4-FFF2-40B4-BE49-F238E27FC236}">
                <a16:creationId xmlns:a16="http://schemas.microsoft.com/office/drawing/2014/main" id="{FD1622A7-FB49-E51C-61CD-CB88EDFC137F}"/>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239"/>
          <a:stretch/>
        </p:blipFill>
        <p:spPr bwMode="auto">
          <a:xfrm>
            <a:off x="6589259" y="-194310"/>
            <a:ext cx="3647439" cy="645564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99579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1CA5-F18D-77C0-8C51-63F4A21BD309}"/>
              </a:ext>
            </a:extLst>
          </p:cNvPr>
          <p:cNvSpPr>
            <a:spLocks noGrp="1"/>
          </p:cNvSpPr>
          <p:nvPr>
            <p:ph type="title"/>
          </p:nvPr>
        </p:nvSpPr>
        <p:spPr>
          <a:xfrm>
            <a:off x="283179" y="209854"/>
            <a:ext cx="9603275" cy="1049235"/>
          </a:xfrm>
        </p:spPr>
        <p:txBody>
          <a:bodyPr/>
          <a:lstStyle/>
          <a:p>
            <a:r>
              <a:rPr lang="en-US"/>
              <a:t>Bill of Materials</a:t>
            </a:r>
          </a:p>
        </p:txBody>
      </p:sp>
      <p:pic>
        <p:nvPicPr>
          <p:cNvPr id="6" name="Picture 5">
            <a:extLst>
              <a:ext uri="{FF2B5EF4-FFF2-40B4-BE49-F238E27FC236}">
                <a16:creationId xmlns:a16="http://schemas.microsoft.com/office/drawing/2014/main" id="{DC0535DA-68BF-378A-8337-3D3245213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16874"/>
            <a:ext cx="12210167" cy="4706654"/>
          </a:xfrm>
          <a:prstGeom prst="rect">
            <a:avLst/>
          </a:prstGeom>
          <a:noFill/>
          <a:ln>
            <a:noFill/>
          </a:ln>
        </p:spPr>
      </p:pic>
    </p:spTree>
    <p:extLst>
      <p:ext uri="{BB962C8B-B14F-4D97-AF65-F5344CB8AC3E}">
        <p14:creationId xmlns:p14="http://schemas.microsoft.com/office/powerpoint/2010/main" val="2068347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1AAAF22-6427-E0AC-A513-5B25A8F4B4D5}"/>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400"/>
              <a:t>Management of project:</a:t>
            </a:r>
          </a:p>
        </p:txBody>
      </p:sp>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46411D42-59C6-306D-0297-EFF5FACA22AA}"/>
              </a:ext>
            </a:extLst>
          </p:cNvPr>
          <p:cNvGraphicFramePr>
            <a:graphicFrameLocks noGrp="1"/>
          </p:cNvGraphicFramePr>
          <p:nvPr>
            <p:extLst>
              <p:ext uri="{D42A27DB-BD31-4B8C-83A1-F6EECF244321}">
                <p14:modId xmlns:p14="http://schemas.microsoft.com/office/powerpoint/2010/main" val="2516429141"/>
              </p:ext>
            </p:extLst>
          </p:nvPr>
        </p:nvGraphicFramePr>
        <p:xfrm>
          <a:off x="145914" y="99823"/>
          <a:ext cx="6274341" cy="5791010"/>
        </p:xfrm>
        <a:graphic>
          <a:graphicData uri="http://schemas.openxmlformats.org/drawingml/2006/table">
            <a:tbl>
              <a:tblPr firstRow="1" firstCol="1" bandRow="1">
                <a:noFill/>
                <a:tableStyleId>{5C22544A-7EE6-4342-B048-85BDC9FD1C3A}</a:tableStyleId>
              </a:tblPr>
              <a:tblGrid>
                <a:gridCol w="2005544">
                  <a:extLst>
                    <a:ext uri="{9D8B030D-6E8A-4147-A177-3AD203B41FA5}">
                      <a16:colId xmlns:a16="http://schemas.microsoft.com/office/drawing/2014/main" val="3215021132"/>
                    </a:ext>
                  </a:extLst>
                </a:gridCol>
                <a:gridCol w="4268797">
                  <a:extLst>
                    <a:ext uri="{9D8B030D-6E8A-4147-A177-3AD203B41FA5}">
                      <a16:colId xmlns:a16="http://schemas.microsoft.com/office/drawing/2014/main" val="2001964435"/>
                    </a:ext>
                  </a:extLst>
                </a:gridCol>
              </a:tblGrid>
              <a:tr h="593990">
                <a:tc>
                  <a:txBody>
                    <a:bodyPr/>
                    <a:lstStyle/>
                    <a:p>
                      <a:pPr marL="0" marR="0">
                        <a:lnSpc>
                          <a:spcPct val="107000"/>
                        </a:lnSpc>
                        <a:spcBef>
                          <a:spcPts val="0"/>
                        </a:spcBef>
                        <a:spcAft>
                          <a:spcPts val="0"/>
                        </a:spcAft>
                      </a:pPr>
                      <a:r>
                        <a:rPr lang="en-US" sz="1000" b="0" u="sng" cap="all" spc="150">
                          <a:solidFill>
                            <a:schemeClr val="lt1"/>
                          </a:solidFill>
                          <a:effectLst/>
                        </a:rPr>
                        <a:t>Team Members</a:t>
                      </a:r>
                      <a:endParaRPr lang="en-US" sz="10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88544" marR="88544" marT="88544" marB="88544">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000" b="0" u="sng" cap="all" spc="150">
                          <a:solidFill>
                            <a:schemeClr val="lt1"/>
                          </a:solidFill>
                          <a:effectLst/>
                        </a:rPr>
                        <a:t>Responsibilities</a:t>
                      </a:r>
                      <a:endParaRPr lang="en-US" sz="10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88544" marR="88544" marT="88544" marB="88544">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777817022"/>
                  </a:ext>
                </a:extLst>
              </a:tr>
              <a:tr h="1904762">
                <a:tc>
                  <a:txBody>
                    <a:bodyPr/>
                    <a:lstStyle/>
                    <a:p>
                      <a:pPr marL="0" marR="0">
                        <a:lnSpc>
                          <a:spcPct val="107000"/>
                        </a:lnSpc>
                        <a:spcBef>
                          <a:spcPts val="0"/>
                        </a:spcBef>
                        <a:spcAft>
                          <a:spcPts val="0"/>
                        </a:spcAft>
                      </a:pPr>
                      <a:r>
                        <a:rPr lang="en-US" sz="1400" b="1" cap="none" spc="0">
                          <a:solidFill>
                            <a:schemeClr val="tx1"/>
                          </a:solidFill>
                          <a:effectLst/>
                        </a:rPr>
                        <a:t>Kelby Lang </a:t>
                      </a:r>
                      <a:endParaRPr lang="en-US" sz="14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38100" cmpd="sng">
                      <a:noFill/>
                    </a:lnT>
                    <a:lnB w="12700" cmpd="sng">
                      <a:noFill/>
                      <a:prstDash val="soli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Project management.</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Delegating tasks.</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Technical report writing and formatting.</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Mechanical design.</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Prototype construction.</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Testing plan.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Implementation of testing. </a:t>
                      </a:r>
                      <a:endParaRPr lang="en-US" sz="14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425392776"/>
                  </a:ext>
                </a:extLst>
              </a:tr>
              <a:tr h="1290246">
                <a:tc>
                  <a:txBody>
                    <a:bodyPr/>
                    <a:lstStyle/>
                    <a:p>
                      <a:pPr marL="0" marR="0">
                        <a:lnSpc>
                          <a:spcPct val="107000"/>
                        </a:lnSpc>
                        <a:spcBef>
                          <a:spcPts val="0"/>
                        </a:spcBef>
                        <a:spcAft>
                          <a:spcPts val="0"/>
                        </a:spcAft>
                      </a:pPr>
                      <a:r>
                        <a:rPr lang="en-US" sz="1400" b="1" cap="none" spc="0">
                          <a:solidFill>
                            <a:schemeClr val="tx1"/>
                          </a:solidFill>
                          <a:effectLst/>
                        </a:rPr>
                        <a:t>Brian Grahmann</a:t>
                      </a:r>
                      <a:endParaRPr lang="en-US" sz="14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Software selection, integration, &amp; implementation.</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Coding and configuring.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Technical report writing and formatting.</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Testing plan.</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Implementation of testing. </a:t>
                      </a:r>
                      <a:endParaRPr lang="en-US" sz="14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94385168"/>
                  </a:ext>
                </a:extLst>
              </a:tr>
              <a:tr h="1443875">
                <a:tc>
                  <a:txBody>
                    <a:bodyPr/>
                    <a:lstStyle/>
                    <a:p>
                      <a:pPr marL="0" marR="0">
                        <a:lnSpc>
                          <a:spcPct val="107000"/>
                        </a:lnSpc>
                        <a:spcBef>
                          <a:spcPts val="0"/>
                        </a:spcBef>
                        <a:spcAft>
                          <a:spcPts val="0"/>
                        </a:spcAft>
                      </a:pPr>
                      <a:r>
                        <a:rPr lang="en-US" sz="1400" b="1" cap="none" spc="0">
                          <a:solidFill>
                            <a:schemeClr val="tx1"/>
                          </a:solidFill>
                          <a:effectLst/>
                        </a:rPr>
                        <a:t>Slaton Bird</a:t>
                      </a:r>
                      <a:endParaRPr lang="en-US" sz="14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12700" cmpd="sng">
                      <a:noFill/>
                      <a:prstDash val="solid"/>
                    </a:lnT>
                    <a:lnB w="12700" cmpd="sng">
                      <a:noFill/>
                      <a:prstDash val="solid"/>
                    </a:lnB>
                    <a:noFill/>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System flow diagrams and explanations.</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Virtual representation of proposed product.</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Design changes.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Physical design software.</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Software and coding design.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Technical report writing and formatting.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Testing plan. </a:t>
                      </a:r>
                    </a:p>
                    <a:p>
                      <a:pPr marL="342900" marR="0" lvl="0" indent="-342900">
                        <a:lnSpc>
                          <a:spcPct val="107000"/>
                        </a:lnSpc>
                        <a:spcBef>
                          <a:spcPts val="0"/>
                        </a:spcBef>
                        <a:spcAft>
                          <a:spcPts val="0"/>
                        </a:spcAft>
                        <a:buFont typeface="Symbol" panose="05050102010706020507" pitchFamily="18" charset="2"/>
                        <a:buChar char=""/>
                      </a:pPr>
                      <a:r>
                        <a:rPr lang="en-US" sz="1400" cap="none" spc="0">
                          <a:solidFill>
                            <a:schemeClr val="tx1"/>
                          </a:solidFill>
                          <a:effectLst/>
                        </a:rPr>
                        <a:t>Implementation of testing.</a:t>
                      </a:r>
                      <a:endParaRPr lang="en-US" sz="14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88544" marR="88544" marT="88544" marB="8854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88670566"/>
                  </a:ext>
                </a:extLst>
              </a:tr>
            </a:tbl>
          </a:graphicData>
        </a:graphic>
      </p:graphicFrame>
    </p:spTree>
    <p:extLst>
      <p:ext uri="{BB962C8B-B14F-4D97-AF65-F5344CB8AC3E}">
        <p14:creationId xmlns:p14="http://schemas.microsoft.com/office/powerpoint/2010/main" val="725233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D33B0E2-D2DD-9843-C0BD-A2B8E96651A3}"/>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400"/>
              <a:t>Prototyping Schedule:</a:t>
            </a:r>
          </a:p>
        </p:txBody>
      </p:sp>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59F0185-43C9-7075-D95D-14887F8DA9DE}"/>
              </a:ext>
            </a:extLst>
          </p:cNvPr>
          <p:cNvGraphicFramePr>
            <a:graphicFrameLocks noGrp="1"/>
          </p:cNvGraphicFramePr>
          <p:nvPr>
            <p:extLst>
              <p:ext uri="{D42A27DB-BD31-4B8C-83A1-F6EECF244321}">
                <p14:modId xmlns:p14="http://schemas.microsoft.com/office/powerpoint/2010/main" val="3033288367"/>
              </p:ext>
            </p:extLst>
          </p:nvPr>
        </p:nvGraphicFramePr>
        <p:xfrm>
          <a:off x="0" y="0"/>
          <a:ext cx="6498076" cy="6869430"/>
        </p:xfrm>
        <a:graphic>
          <a:graphicData uri="http://schemas.openxmlformats.org/drawingml/2006/table">
            <a:tbl>
              <a:tblPr firstRow="1" firstCol="1" bandRow="1">
                <a:solidFill>
                  <a:schemeClr val="tx1">
                    <a:lumMod val="65000"/>
                    <a:lumOff val="35000"/>
                  </a:schemeClr>
                </a:solidFill>
                <a:tableStyleId>{5C22544A-7EE6-4342-B048-85BDC9FD1C3A}</a:tableStyleId>
              </a:tblPr>
              <a:tblGrid>
                <a:gridCol w="1117335">
                  <a:extLst>
                    <a:ext uri="{9D8B030D-6E8A-4147-A177-3AD203B41FA5}">
                      <a16:colId xmlns:a16="http://schemas.microsoft.com/office/drawing/2014/main" val="3326387808"/>
                    </a:ext>
                  </a:extLst>
                </a:gridCol>
                <a:gridCol w="1451794">
                  <a:extLst>
                    <a:ext uri="{9D8B030D-6E8A-4147-A177-3AD203B41FA5}">
                      <a16:colId xmlns:a16="http://schemas.microsoft.com/office/drawing/2014/main" val="4047422833"/>
                    </a:ext>
                  </a:extLst>
                </a:gridCol>
                <a:gridCol w="3928947">
                  <a:extLst>
                    <a:ext uri="{9D8B030D-6E8A-4147-A177-3AD203B41FA5}">
                      <a16:colId xmlns:a16="http://schemas.microsoft.com/office/drawing/2014/main" val="2247385196"/>
                    </a:ext>
                  </a:extLst>
                </a:gridCol>
              </a:tblGrid>
              <a:tr h="345442">
                <a:tc>
                  <a:txBody>
                    <a:bodyPr/>
                    <a:lstStyle/>
                    <a:p>
                      <a:pPr marL="0" marR="0" algn="ctr">
                        <a:lnSpc>
                          <a:spcPct val="107000"/>
                        </a:lnSpc>
                        <a:spcBef>
                          <a:spcPts val="0"/>
                        </a:spcBef>
                        <a:spcAft>
                          <a:spcPts val="0"/>
                        </a:spcAft>
                      </a:pPr>
                      <a:r>
                        <a:rPr lang="en-US" sz="1050" b="1" cap="all" spc="60">
                          <a:solidFill>
                            <a:schemeClr val="tx1"/>
                          </a:solidFill>
                          <a:effectLst/>
                        </a:rPr>
                        <a:t>Schedule</a:t>
                      </a:r>
                      <a:endParaRPr lang="en-US" sz="1050" b="1" cap="all" spc="6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9103" marR="69103" marT="69103" marB="69103">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1050" b="1" cap="all" spc="60">
                          <a:solidFill>
                            <a:schemeClr val="tx1"/>
                          </a:solidFill>
                          <a:effectLst/>
                        </a:rPr>
                        <a:t>Responsibility</a:t>
                      </a:r>
                      <a:endParaRPr lang="en-US" sz="1050" b="1" cap="all" spc="6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9103" marR="69103" marT="69103" marB="69103">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pPr>
                      <a:r>
                        <a:rPr lang="en-US" sz="1050" b="1" cap="all" spc="60">
                          <a:solidFill>
                            <a:schemeClr val="tx1"/>
                          </a:solidFill>
                          <a:effectLst/>
                        </a:rPr>
                        <a:t>Task</a:t>
                      </a:r>
                      <a:endParaRPr lang="en-US" sz="1050" b="1" cap="all" spc="6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9103" marR="69103" marT="69103" marB="69103">
                    <a:lnL w="12700" cmpd="sng">
                      <a:noFill/>
                    </a:lnL>
                    <a:lnR w="12700" cmpd="sng">
                      <a:noFill/>
                    </a:lnR>
                    <a:lnT w="12700" cmpd="sng">
                      <a:noFill/>
                    </a:lnT>
                    <a:lnB w="38100" cmpd="sng">
                      <a:noFill/>
                    </a:lnB>
                    <a:noFill/>
                  </a:tcPr>
                </a:tc>
                <a:extLst>
                  <a:ext uri="{0D108BD9-81ED-4DB2-BD59-A6C34878D82A}">
                    <a16:rowId xmlns:a16="http://schemas.microsoft.com/office/drawing/2014/main" val="1365240882"/>
                  </a:ext>
                </a:extLst>
              </a:tr>
              <a:tr h="983825">
                <a:tc>
                  <a:txBody>
                    <a:bodyPr/>
                    <a:lstStyle/>
                    <a:p>
                      <a:pPr marL="0" marR="0" algn="ctr">
                        <a:lnSpc>
                          <a:spcPct val="107000"/>
                        </a:lnSpc>
                        <a:spcBef>
                          <a:spcPts val="0"/>
                        </a:spcBef>
                        <a:spcAft>
                          <a:spcPts val="0"/>
                        </a:spcAft>
                      </a:pPr>
                      <a:r>
                        <a:rPr lang="en-US" sz="1050" b="1" cap="none" spc="0">
                          <a:solidFill>
                            <a:schemeClr val="bg1"/>
                          </a:solidFill>
                          <a:effectLst/>
                        </a:rPr>
                        <a:t>Feb 18-19</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200" cap="none" spc="0">
                          <a:solidFill>
                            <a:schemeClr val="bg1"/>
                          </a:solidFill>
                          <a:effectLst/>
                        </a:rPr>
                        <a:t>Kelby Lang </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Frame built.</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Rails mounted.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Bowl platforms cut and mounted.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First version of Super Lazy Susan (SLS) construction.</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3802452601"/>
                  </a:ext>
                </a:extLst>
              </a:tr>
              <a:tr h="1272303">
                <a:tc>
                  <a:txBody>
                    <a:bodyPr/>
                    <a:lstStyle/>
                    <a:p>
                      <a:pPr marL="0" marR="0" algn="ctr">
                        <a:lnSpc>
                          <a:spcPct val="107000"/>
                        </a:lnSpc>
                        <a:spcBef>
                          <a:spcPts val="0"/>
                        </a:spcBef>
                        <a:spcAft>
                          <a:spcPts val="0"/>
                        </a:spcAft>
                      </a:pPr>
                      <a:r>
                        <a:rPr lang="en-US" sz="1050" b="1" cap="none" spc="0">
                          <a:solidFill>
                            <a:schemeClr val="bg1"/>
                          </a:solidFill>
                          <a:effectLst/>
                        </a:rPr>
                        <a:t>March 11-12</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200" cap="none" spc="0">
                          <a:solidFill>
                            <a:schemeClr val="bg1"/>
                          </a:solidFill>
                          <a:effectLst/>
                        </a:rPr>
                        <a:t>Slaton Bird</a:t>
                      </a:r>
                    </a:p>
                    <a:p>
                      <a:pPr marL="0" marR="0" algn="ctr">
                        <a:lnSpc>
                          <a:spcPct val="107000"/>
                        </a:lnSpc>
                        <a:spcBef>
                          <a:spcPts val="0"/>
                        </a:spcBef>
                        <a:spcAft>
                          <a:spcPts val="0"/>
                        </a:spcAft>
                      </a:pPr>
                      <a:r>
                        <a:rPr lang="en-US" sz="1200" cap="none" spc="0">
                          <a:solidFill>
                            <a:schemeClr val="bg1"/>
                          </a:solidFill>
                          <a:effectLst/>
                        </a:rPr>
                        <a:t>Brian Grahmann</a:t>
                      </a:r>
                    </a:p>
                    <a:p>
                      <a:pPr marL="0" marR="0" algn="ctr">
                        <a:lnSpc>
                          <a:spcPct val="107000"/>
                        </a:lnSpc>
                        <a:spcBef>
                          <a:spcPts val="0"/>
                        </a:spcBef>
                        <a:spcAft>
                          <a:spcPts val="0"/>
                        </a:spcAft>
                      </a:pPr>
                      <a:r>
                        <a:rPr lang="en-US" sz="1200" cap="none" spc="0">
                          <a:solidFill>
                            <a:schemeClr val="bg1"/>
                          </a:solidFill>
                          <a:effectLst/>
                        </a:rPr>
                        <a:t>Kelby Lang</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Bowl holders constructed.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Weight sensors mounted.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Bowl holder mounted to platform.</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Side wall cutouts for bowl extension. </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Transforming circuit constructed.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Initial coding started.</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2137301985"/>
                  </a:ext>
                </a:extLst>
              </a:tr>
              <a:tr h="1684685">
                <a:tc>
                  <a:txBody>
                    <a:bodyPr/>
                    <a:lstStyle/>
                    <a:p>
                      <a:pPr marL="0" marR="0" algn="ctr">
                        <a:lnSpc>
                          <a:spcPct val="107000"/>
                        </a:lnSpc>
                        <a:spcBef>
                          <a:spcPts val="0"/>
                        </a:spcBef>
                        <a:spcAft>
                          <a:spcPts val="0"/>
                        </a:spcAft>
                      </a:pPr>
                      <a:r>
                        <a:rPr lang="en-US" sz="1050" b="1" cap="none" spc="0">
                          <a:solidFill>
                            <a:schemeClr val="bg1"/>
                          </a:solidFill>
                          <a:effectLst/>
                        </a:rPr>
                        <a:t>March 13-19</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200" cap="none" spc="0">
                          <a:solidFill>
                            <a:schemeClr val="bg1"/>
                          </a:solidFill>
                          <a:effectLst/>
                        </a:rPr>
                        <a:t>Slaton Bird</a:t>
                      </a:r>
                    </a:p>
                    <a:p>
                      <a:pPr marL="0" marR="0" algn="ctr">
                        <a:lnSpc>
                          <a:spcPct val="107000"/>
                        </a:lnSpc>
                        <a:spcBef>
                          <a:spcPts val="0"/>
                        </a:spcBef>
                        <a:spcAft>
                          <a:spcPts val="0"/>
                        </a:spcAft>
                      </a:pPr>
                      <a:r>
                        <a:rPr lang="en-US" sz="1200" cap="none" spc="0">
                          <a:solidFill>
                            <a:schemeClr val="bg1"/>
                          </a:solidFill>
                          <a:effectLst/>
                        </a:rPr>
                        <a:t>Brian Grahmann</a:t>
                      </a:r>
                    </a:p>
                    <a:p>
                      <a:pPr marL="0" marR="0" algn="ctr">
                        <a:lnSpc>
                          <a:spcPct val="107000"/>
                        </a:lnSpc>
                        <a:spcBef>
                          <a:spcPts val="0"/>
                        </a:spcBef>
                        <a:spcAft>
                          <a:spcPts val="0"/>
                        </a:spcAft>
                      </a:pPr>
                      <a:r>
                        <a:rPr lang="en-US" sz="1200" cap="none" spc="0">
                          <a:solidFill>
                            <a:schemeClr val="bg1"/>
                          </a:solidFill>
                          <a:effectLst/>
                        </a:rPr>
                        <a:t>Kelby Lang</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SLS improved and reconstructed.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Mounting SLS and servo motor.</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Location picked for Arduino.</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Additions to programming and coding.</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Side roofs constructed and attached to frame. </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Food compartments constructed and installed.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DC rail motors and RFID sensors installed.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Instillation of step-down circuit.</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725259744"/>
                  </a:ext>
                </a:extLst>
              </a:tr>
              <a:tr h="1066112">
                <a:tc>
                  <a:txBody>
                    <a:bodyPr/>
                    <a:lstStyle/>
                    <a:p>
                      <a:pPr marL="0" marR="0" algn="ctr">
                        <a:lnSpc>
                          <a:spcPct val="107000"/>
                        </a:lnSpc>
                        <a:spcBef>
                          <a:spcPts val="0"/>
                        </a:spcBef>
                        <a:spcAft>
                          <a:spcPts val="0"/>
                        </a:spcAft>
                      </a:pPr>
                      <a:r>
                        <a:rPr lang="en-US" sz="1050" b="1" cap="none" spc="0">
                          <a:solidFill>
                            <a:schemeClr val="bg1"/>
                          </a:solidFill>
                          <a:effectLst/>
                        </a:rPr>
                        <a:t>March 25-29</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200" cap="none" spc="0">
                          <a:solidFill>
                            <a:schemeClr val="bg1"/>
                          </a:solidFill>
                          <a:effectLst/>
                        </a:rPr>
                        <a:t>Slaton Bird</a:t>
                      </a:r>
                    </a:p>
                    <a:p>
                      <a:pPr marL="0" marR="0" algn="ctr">
                        <a:lnSpc>
                          <a:spcPct val="107000"/>
                        </a:lnSpc>
                        <a:spcBef>
                          <a:spcPts val="0"/>
                        </a:spcBef>
                        <a:spcAft>
                          <a:spcPts val="0"/>
                        </a:spcAft>
                      </a:pPr>
                      <a:r>
                        <a:rPr lang="en-US" sz="1200" cap="none" spc="0">
                          <a:solidFill>
                            <a:schemeClr val="bg1"/>
                          </a:solidFill>
                          <a:effectLst/>
                        </a:rPr>
                        <a:t>Brian Grahmann</a:t>
                      </a:r>
                    </a:p>
                    <a:p>
                      <a:pPr marL="0" marR="0" algn="ctr">
                        <a:lnSpc>
                          <a:spcPct val="107000"/>
                        </a:lnSpc>
                        <a:spcBef>
                          <a:spcPts val="0"/>
                        </a:spcBef>
                        <a:spcAft>
                          <a:spcPts val="0"/>
                        </a:spcAft>
                      </a:pPr>
                      <a:r>
                        <a:rPr lang="en-US" sz="1200" cap="none" spc="0">
                          <a:solidFill>
                            <a:schemeClr val="bg1"/>
                          </a:solidFill>
                          <a:effectLst/>
                        </a:rPr>
                        <a:t>Kelby Lang</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Funnels installed.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Physical component operation testing.</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Program download.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Software input &amp; output testing.</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Implemented necessary changes.</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713413232"/>
                  </a:ext>
                </a:extLst>
              </a:tr>
              <a:tr h="859921">
                <a:tc>
                  <a:txBody>
                    <a:bodyPr/>
                    <a:lstStyle/>
                    <a:p>
                      <a:pPr marL="0" marR="0" algn="ctr">
                        <a:lnSpc>
                          <a:spcPct val="107000"/>
                        </a:lnSpc>
                        <a:spcBef>
                          <a:spcPts val="0"/>
                        </a:spcBef>
                        <a:spcAft>
                          <a:spcPts val="0"/>
                        </a:spcAft>
                      </a:pPr>
                      <a:r>
                        <a:rPr lang="en-US" sz="1050" b="1" cap="none" spc="0">
                          <a:solidFill>
                            <a:schemeClr val="bg1"/>
                          </a:solidFill>
                          <a:effectLst/>
                        </a:rPr>
                        <a:t>March 31-April 2</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0" marR="0" algn="ctr">
                        <a:lnSpc>
                          <a:spcPct val="107000"/>
                        </a:lnSpc>
                        <a:spcBef>
                          <a:spcPts val="0"/>
                        </a:spcBef>
                        <a:spcAft>
                          <a:spcPts val="0"/>
                        </a:spcAft>
                      </a:pPr>
                      <a:r>
                        <a:rPr lang="en-US" sz="1200" cap="none" spc="0">
                          <a:solidFill>
                            <a:schemeClr val="bg1"/>
                          </a:solidFill>
                          <a:effectLst/>
                        </a:rPr>
                        <a:t>Slaton Bird</a:t>
                      </a:r>
                    </a:p>
                    <a:p>
                      <a:pPr marL="0" marR="0" algn="ctr">
                        <a:lnSpc>
                          <a:spcPct val="107000"/>
                        </a:lnSpc>
                        <a:spcBef>
                          <a:spcPts val="0"/>
                        </a:spcBef>
                        <a:spcAft>
                          <a:spcPts val="0"/>
                        </a:spcAft>
                      </a:pPr>
                      <a:r>
                        <a:rPr lang="en-US" sz="1200" cap="none" spc="0">
                          <a:solidFill>
                            <a:schemeClr val="bg1"/>
                          </a:solidFill>
                          <a:effectLst/>
                        </a:rPr>
                        <a:t>Brian Grahmann</a:t>
                      </a:r>
                    </a:p>
                    <a:p>
                      <a:pPr marL="0" marR="0" algn="ctr">
                        <a:lnSpc>
                          <a:spcPct val="107000"/>
                        </a:lnSpc>
                        <a:spcBef>
                          <a:spcPts val="0"/>
                        </a:spcBef>
                        <a:spcAft>
                          <a:spcPts val="0"/>
                        </a:spcAft>
                      </a:pPr>
                      <a:r>
                        <a:rPr lang="en-US" sz="1200" cap="none" spc="0">
                          <a:solidFill>
                            <a:schemeClr val="bg1"/>
                          </a:solidFill>
                          <a:effectLst/>
                        </a:rPr>
                        <a:t>Kelby Lang </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Testing continued.</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Step-by-step operation. </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Scenario change testing.</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Making alterations and improvements. </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436263171"/>
                  </a:ext>
                </a:extLst>
              </a:tr>
              <a:tr h="657142">
                <a:tc>
                  <a:txBody>
                    <a:bodyPr/>
                    <a:lstStyle/>
                    <a:p>
                      <a:pPr marL="0" marR="0" algn="ctr">
                        <a:lnSpc>
                          <a:spcPct val="107000"/>
                        </a:lnSpc>
                        <a:spcBef>
                          <a:spcPts val="0"/>
                        </a:spcBef>
                        <a:spcAft>
                          <a:spcPts val="0"/>
                        </a:spcAft>
                      </a:pPr>
                      <a:r>
                        <a:rPr lang="en-US" sz="1050" b="1" cap="none" spc="0">
                          <a:solidFill>
                            <a:schemeClr val="bg1"/>
                          </a:solidFill>
                          <a:effectLst/>
                        </a:rPr>
                        <a:t>April 14-16</a:t>
                      </a:r>
                      <a:endParaRPr lang="en-US" sz="105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0" marR="0" algn="ctr">
                        <a:lnSpc>
                          <a:spcPct val="107000"/>
                        </a:lnSpc>
                        <a:spcBef>
                          <a:spcPts val="0"/>
                        </a:spcBef>
                        <a:spcAft>
                          <a:spcPts val="0"/>
                        </a:spcAft>
                      </a:pPr>
                      <a:r>
                        <a:rPr lang="en-US" sz="1200" cap="none" spc="0">
                          <a:solidFill>
                            <a:schemeClr val="bg1"/>
                          </a:solidFill>
                          <a:effectLst/>
                        </a:rPr>
                        <a:t>Slaton Bird</a:t>
                      </a:r>
                    </a:p>
                    <a:p>
                      <a:pPr marL="0" marR="0" algn="ctr">
                        <a:lnSpc>
                          <a:spcPct val="107000"/>
                        </a:lnSpc>
                        <a:spcBef>
                          <a:spcPts val="0"/>
                        </a:spcBef>
                        <a:spcAft>
                          <a:spcPts val="0"/>
                        </a:spcAft>
                      </a:pPr>
                      <a:r>
                        <a:rPr lang="en-US" sz="1200" cap="none" spc="0">
                          <a:solidFill>
                            <a:schemeClr val="bg1"/>
                          </a:solidFill>
                          <a:effectLst/>
                        </a:rPr>
                        <a:t>Brian Grahmann</a:t>
                      </a:r>
                    </a:p>
                    <a:p>
                      <a:pPr marL="0" marR="0" algn="ctr">
                        <a:lnSpc>
                          <a:spcPct val="107000"/>
                        </a:lnSpc>
                        <a:spcBef>
                          <a:spcPts val="0"/>
                        </a:spcBef>
                        <a:spcAft>
                          <a:spcPts val="0"/>
                        </a:spcAft>
                      </a:pPr>
                      <a:r>
                        <a:rPr lang="en-US" sz="1200" cap="none" spc="0">
                          <a:solidFill>
                            <a:schemeClr val="bg1"/>
                          </a:solidFill>
                          <a:effectLst/>
                        </a:rPr>
                        <a:t>Kelby Lang</a:t>
                      </a:r>
                      <a:endParaRPr lang="en-US" sz="1200"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Finish simulations and alterations. </a:t>
                      </a:r>
                    </a:p>
                    <a:p>
                      <a:pPr marL="171450" marR="0" lvl="0" indent="-171450">
                        <a:lnSpc>
                          <a:spcPct val="107000"/>
                        </a:lnSpc>
                        <a:spcBef>
                          <a:spcPts val="0"/>
                        </a:spcBef>
                        <a:spcAft>
                          <a:spcPts val="0"/>
                        </a:spcAft>
                        <a:buFont typeface="Arial" panose="020B0604020202020204" pitchFamily="34" charset="0"/>
                        <a:buChar char="•"/>
                      </a:pPr>
                      <a:r>
                        <a:rPr lang="en-US" sz="1200" cap="none" spc="0">
                          <a:solidFill>
                            <a:schemeClr val="bg1"/>
                          </a:solidFill>
                          <a:effectLst/>
                        </a:rPr>
                        <a:t>Prototype finished and operable.</a:t>
                      </a:r>
                      <a:endParaRPr lang="en-US" sz="1200" cap="none" spc="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3914" marR="23914" marT="0" marB="46069">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477149707"/>
                  </a:ext>
                </a:extLst>
              </a:tr>
            </a:tbl>
          </a:graphicData>
        </a:graphic>
      </p:graphicFrame>
    </p:spTree>
    <p:extLst>
      <p:ext uri="{BB962C8B-B14F-4D97-AF65-F5344CB8AC3E}">
        <p14:creationId xmlns:p14="http://schemas.microsoft.com/office/powerpoint/2010/main" val="404373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8A24-76A9-F138-65A1-D20A465CD0B6}"/>
              </a:ext>
            </a:extLst>
          </p:cNvPr>
          <p:cNvSpPr>
            <a:spLocks noGrp="1"/>
          </p:cNvSpPr>
          <p:nvPr>
            <p:ph type="title"/>
          </p:nvPr>
        </p:nvSpPr>
        <p:spPr/>
        <p:txBody>
          <a:bodyPr/>
          <a:lstStyle/>
          <a:p>
            <a:r>
              <a:rPr lang="en-US"/>
              <a:t>Needs:</a:t>
            </a:r>
          </a:p>
        </p:txBody>
      </p:sp>
      <p:sp>
        <p:nvSpPr>
          <p:cNvPr id="3" name="Content Placeholder 2">
            <a:extLst>
              <a:ext uri="{FF2B5EF4-FFF2-40B4-BE49-F238E27FC236}">
                <a16:creationId xmlns:a16="http://schemas.microsoft.com/office/drawing/2014/main" id="{7E91657C-AEF9-3F3C-3EC5-8B28FCCAC72A}"/>
              </a:ext>
            </a:extLst>
          </p:cNvPr>
          <p:cNvSpPr>
            <a:spLocks noGrp="1"/>
          </p:cNvSpPr>
          <p:nvPr>
            <p:ph idx="1"/>
          </p:nvPr>
        </p:nvSpPr>
        <p:spPr/>
        <p:txBody>
          <a:bodyPr/>
          <a:lstStyle/>
          <a:p>
            <a:r>
              <a:rPr lang="en-US"/>
              <a:t>Product that feeds multi-animal homes remotely.</a:t>
            </a:r>
          </a:p>
          <a:p>
            <a:r>
              <a:rPr lang="en-US"/>
              <a:t>Prevent dog obesity and promote dog health. </a:t>
            </a:r>
          </a:p>
          <a:p>
            <a:r>
              <a:rPr lang="en-US"/>
              <a:t>Maintain safe environment for both dogs and humans. </a:t>
            </a:r>
          </a:p>
          <a:p>
            <a:r>
              <a:rPr lang="en-US"/>
              <a:t>Keep food fresh.</a:t>
            </a:r>
          </a:p>
          <a:p>
            <a:r>
              <a:rPr lang="en-US"/>
              <a:t>Measure how much a dog has consumed, what remains, and act on that information to ensure proper feeding amounts. </a:t>
            </a:r>
          </a:p>
          <a:p>
            <a:endParaRPr lang="en-US"/>
          </a:p>
          <a:p>
            <a:endParaRPr lang="en-US"/>
          </a:p>
        </p:txBody>
      </p:sp>
    </p:spTree>
    <p:extLst>
      <p:ext uri="{BB962C8B-B14F-4D97-AF65-F5344CB8AC3E}">
        <p14:creationId xmlns:p14="http://schemas.microsoft.com/office/powerpoint/2010/main" val="359607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1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1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45FE29D-4C9B-DE90-D75E-BF32147E5271}"/>
              </a:ext>
            </a:extLst>
          </p:cNvPr>
          <p:cNvSpPr>
            <a:spLocks noGrp="1"/>
          </p:cNvSpPr>
          <p:nvPr>
            <p:ph type="title"/>
          </p:nvPr>
        </p:nvSpPr>
        <p:spPr>
          <a:xfrm>
            <a:off x="1451580" y="804520"/>
            <a:ext cx="4176511" cy="1049235"/>
          </a:xfrm>
        </p:spPr>
        <p:txBody>
          <a:bodyPr>
            <a:normAutofit/>
          </a:bodyPr>
          <a:lstStyle/>
          <a:p>
            <a:r>
              <a:rPr lang="en-US"/>
              <a:t>Testing Plan</a:t>
            </a:r>
          </a:p>
        </p:txBody>
      </p:sp>
      <p:sp>
        <p:nvSpPr>
          <p:cNvPr id="47" name="Rectangle 1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Content Placeholder 10">
            <a:extLst>
              <a:ext uri="{FF2B5EF4-FFF2-40B4-BE49-F238E27FC236}">
                <a16:creationId xmlns:a16="http://schemas.microsoft.com/office/drawing/2014/main" id="{7F171787-4429-11B2-0518-E5C166EA3FEF}"/>
              </a:ext>
            </a:extLst>
          </p:cNvPr>
          <p:cNvSpPr>
            <a:spLocks noGrp="1"/>
          </p:cNvSpPr>
          <p:nvPr>
            <p:ph idx="1"/>
          </p:nvPr>
        </p:nvSpPr>
        <p:spPr>
          <a:xfrm>
            <a:off x="1451581" y="2015732"/>
            <a:ext cx="4172212" cy="3450613"/>
          </a:xfrm>
        </p:spPr>
        <p:txBody>
          <a:bodyPr>
            <a:normAutofit/>
          </a:bodyPr>
          <a:lstStyle/>
          <a:p>
            <a:r>
              <a:rPr lang="en-US"/>
              <a:t>Separate unit tests of Mechanical, UI, Software for Settings, Motor control, and Sensors</a:t>
            </a:r>
          </a:p>
          <a:p>
            <a:r>
              <a:rPr lang="en-US"/>
              <a:t>Integration Testing for Motor Actuation of mechanical parts and a functioning user Menu</a:t>
            </a:r>
          </a:p>
          <a:p>
            <a:r>
              <a:rPr lang="en-US"/>
              <a:t>All-up operational integration testing</a:t>
            </a:r>
          </a:p>
        </p:txBody>
      </p:sp>
      <p:pic>
        <p:nvPicPr>
          <p:cNvPr id="7" name="Content Placeholder 6" descr="Diagram&#10;&#10;Description automatically generated">
            <a:extLst>
              <a:ext uri="{FF2B5EF4-FFF2-40B4-BE49-F238E27FC236}">
                <a16:creationId xmlns:a16="http://schemas.microsoft.com/office/drawing/2014/main" id="{73F886BD-2D26-81C8-D55E-CC98B6BA2B48}"/>
              </a:ext>
            </a:extLst>
          </p:cNvPr>
          <p:cNvPicPr>
            <a:picLocks noChangeAspect="1"/>
          </p:cNvPicPr>
          <p:nvPr/>
        </p:nvPicPr>
        <p:blipFill>
          <a:blip r:embed="rId2">
            <a:extLst>
              <a:ext uri="{28A0092B-C50C-407E-A947-70E740481C1C}">
                <a14:useLocalDpi xmlns:a14="http://schemas.microsoft.com/office/drawing/2010/main" val="0"/>
              </a:ext>
            </a:extLst>
          </a:blip>
          <a:srcRect r="-1" b="7405"/>
          <a:stretch>
            <a:fillRect/>
          </a:stretch>
        </p:blipFill>
        <p:spPr bwMode="auto">
          <a:xfrm>
            <a:off x="6094410" y="1629229"/>
            <a:ext cx="5681029" cy="3451225"/>
          </a:xfrm>
          <a:prstGeom prst="rect">
            <a:avLst/>
          </a:prstGeom>
          <a:noFill/>
        </p:spPr>
      </p:pic>
      <p:pic>
        <p:nvPicPr>
          <p:cNvPr id="49" name="Picture 1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2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974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1" name="Picture 9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7" name="Rectangle 9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960435-A3C3-20FB-AC12-98182D8F45CC}"/>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Example Test</a:t>
            </a:r>
          </a:p>
        </p:txBody>
      </p:sp>
      <p:cxnSp>
        <p:nvCxnSpPr>
          <p:cNvPr id="101" name="Straight Connector 10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3" name="Picture 10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 name="Straight Connector 10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D73F328-DD37-9E38-ED08-9CD0EF828334}"/>
              </a:ext>
            </a:extLst>
          </p:cNvPr>
          <p:cNvPicPr>
            <a:picLocks noGrp="1" noChangeAspect="1"/>
          </p:cNvPicPr>
          <p:nvPr>
            <p:ph idx="1"/>
          </p:nvPr>
        </p:nvPicPr>
        <p:blipFill>
          <a:blip r:embed="rId3"/>
          <a:stretch>
            <a:fillRect/>
          </a:stretch>
        </p:blipFill>
        <p:spPr>
          <a:xfrm>
            <a:off x="0" y="0"/>
            <a:ext cx="5856185" cy="6869428"/>
          </a:xfrm>
          <a:prstGeom prst="rect">
            <a:avLst/>
          </a:prstGeom>
        </p:spPr>
      </p:pic>
    </p:spTree>
    <p:extLst>
      <p:ext uri="{BB962C8B-B14F-4D97-AF65-F5344CB8AC3E}">
        <p14:creationId xmlns:p14="http://schemas.microsoft.com/office/powerpoint/2010/main" val="336189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57BF-5FBC-6614-CB67-EE5351DB8E65}"/>
              </a:ext>
            </a:extLst>
          </p:cNvPr>
          <p:cNvSpPr>
            <a:spLocks noGrp="1"/>
          </p:cNvSpPr>
          <p:nvPr>
            <p:ph type="title"/>
          </p:nvPr>
        </p:nvSpPr>
        <p:spPr/>
        <p:txBody>
          <a:bodyPr>
            <a:normAutofit/>
          </a:bodyPr>
          <a:lstStyle/>
          <a:p>
            <a:pPr algn="ctr"/>
            <a:r>
              <a:rPr lang="en-US" sz="6000"/>
              <a:t>Questions?</a:t>
            </a:r>
          </a:p>
        </p:txBody>
      </p:sp>
    </p:spTree>
    <p:extLst>
      <p:ext uri="{BB962C8B-B14F-4D97-AF65-F5344CB8AC3E}">
        <p14:creationId xmlns:p14="http://schemas.microsoft.com/office/powerpoint/2010/main" val="66882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1F628-2D6E-103F-85A8-F06E854A70BB}"/>
              </a:ext>
            </a:extLst>
          </p:cNvPr>
          <p:cNvSpPr>
            <a:spLocks noGrp="1"/>
          </p:cNvSpPr>
          <p:nvPr>
            <p:ph type="title"/>
          </p:nvPr>
        </p:nvSpPr>
        <p:spPr>
          <a:xfrm>
            <a:off x="849683" y="1240076"/>
            <a:ext cx="2727813" cy="4584527"/>
          </a:xfrm>
        </p:spPr>
        <p:txBody>
          <a:bodyPr>
            <a:normAutofit/>
          </a:bodyPr>
          <a:lstStyle/>
          <a:p>
            <a:r>
              <a:rPr lang="en-US">
                <a:solidFill>
                  <a:srgbClr val="FFFFFF"/>
                </a:solidFill>
              </a:rPr>
              <a:t>References:</a:t>
            </a:r>
          </a:p>
        </p:txBody>
      </p:sp>
      <p:sp>
        <p:nvSpPr>
          <p:cNvPr id="7" name="Content Placeholder 2">
            <a:extLst>
              <a:ext uri="{FF2B5EF4-FFF2-40B4-BE49-F238E27FC236}">
                <a16:creationId xmlns:a16="http://schemas.microsoft.com/office/drawing/2014/main" id="{BEBB8061-F28F-2B56-2F4E-C54B3A61AFA2}"/>
              </a:ext>
            </a:extLst>
          </p:cNvPr>
          <p:cNvSpPr>
            <a:spLocks noGrp="1"/>
          </p:cNvSpPr>
          <p:nvPr>
            <p:ph idx="1"/>
          </p:nvPr>
        </p:nvSpPr>
        <p:spPr>
          <a:xfrm>
            <a:off x="4062128" y="1"/>
            <a:ext cx="8029354" cy="6858000"/>
          </a:xfrm>
        </p:spPr>
        <p:txBody>
          <a:bodyPr anchor="t">
            <a:normAutofit/>
          </a:bodyPr>
          <a:lstStyle/>
          <a:p>
            <a:pPr marL="342900" marR="0" lvl="0" indent="-342900">
              <a:lnSpc>
                <a:spcPct val="110000"/>
              </a:lnSpc>
              <a:spcBef>
                <a:spcPts val="0"/>
              </a:spcBef>
              <a:spcAft>
                <a:spcPts val="0"/>
              </a:spcAft>
              <a:buFont typeface="+mj-lt"/>
              <a:buAutoNum type="arabicPeriod"/>
            </a:pPr>
            <a:r>
              <a:rPr lang="en-US" sz="1050">
                <a:effectLst/>
                <a:latin typeface="Calibri" panose="020F0502020204030204" pitchFamily="34" charset="0"/>
                <a:ea typeface="Times New Roman" panose="02020603050405020304" pitchFamily="18" charset="0"/>
                <a:cs typeface="Arial" panose="020B0604020202020204" pitchFamily="34" charset="0"/>
              </a:rPr>
              <a:t>“O</a:t>
            </a:r>
            <a:r>
              <a:rPr lang="en-US" sz="1100">
                <a:effectLst/>
                <a:latin typeface="Calibri" panose="020F0502020204030204" pitchFamily="34" charset="0"/>
                <a:ea typeface="Times New Roman" panose="02020603050405020304" pitchFamily="18" charset="0"/>
                <a:cs typeface="Arial" panose="020B0604020202020204" pitchFamily="34" charset="0"/>
              </a:rPr>
              <a:t>besity in dogs: VCA Animal Hospital,” </a:t>
            </a:r>
            <a:r>
              <a:rPr lang="en-US" sz="1100" i="1" err="1">
                <a:effectLst/>
                <a:latin typeface="Calibri" panose="020F0502020204030204" pitchFamily="34" charset="0"/>
                <a:ea typeface="Times New Roman" panose="02020603050405020304" pitchFamily="18" charset="0"/>
                <a:cs typeface="Arial" panose="020B0604020202020204" pitchFamily="34" charset="0"/>
              </a:rPr>
              <a:t>Vca</a:t>
            </a:r>
            <a:r>
              <a:rPr lang="en-US" sz="1100">
                <a:effectLst/>
                <a:latin typeface="Calibri" panose="020F0502020204030204" pitchFamily="34" charset="0"/>
                <a:ea typeface="Times New Roman" panose="02020603050405020304" pitchFamily="18" charset="0"/>
                <a:cs typeface="Arial" panose="020B0604020202020204" pitchFamily="34" charset="0"/>
              </a:rPr>
              <a:t>. [Online]. Available: </a:t>
            </a:r>
            <a:r>
              <a:rPr lang="en-US" sz="1100" u="sng">
                <a:effectLst/>
                <a:latin typeface="Calibri" panose="020F0502020204030204" pitchFamily="34" charset="0"/>
                <a:ea typeface="Times New Roman" panose="02020603050405020304" pitchFamily="18" charset="0"/>
                <a:cs typeface="Arial" panose="020B0604020202020204" pitchFamily="34" charset="0"/>
                <a:hlinkClick r:id="rId2"/>
              </a:rPr>
              <a:t>https://vcahospitals.com/know-your-pet/obesity-in-dogs</a:t>
            </a:r>
            <a:r>
              <a:rPr lang="en-US" sz="1100">
                <a:effectLst/>
                <a:latin typeface="Calibri" panose="020F0502020204030204" pitchFamily="34" charset="0"/>
                <a:ea typeface="Times New Roman" panose="02020603050405020304" pitchFamily="18" charset="0"/>
                <a:cs typeface="Arial" panose="020B0604020202020204" pitchFamily="34" charset="0"/>
              </a:rPr>
              <a:t>. [Accessed: 25-Jan-2023]. </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mj-lt"/>
              <a:buAutoNum type="arabicPeriod"/>
            </a:pPr>
            <a:r>
              <a:rPr lang="en-US" sz="1100">
                <a:effectLst/>
                <a:latin typeface="Calibri" panose="020F0502020204030204" pitchFamily="34" charset="0"/>
                <a:ea typeface="Times New Roman" panose="02020603050405020304" pitchFamily="18" charset="0"/>
                <a:cs typeface="Arial" panose="020B0604020202020204" pitchFamily="34" charset="0"/>
              </a:rPr>
              <a:t> [Online]. Available: </a:t>
            </a:r>
            <a:r>
              <a:rPr lang="en-US" sz="1100" u="sng">
                <a:effectLst/>
                <a:latin typeface="Calibri" panose="020F0502020204030204" pitchFamily="34" charset="0"/>
                <a:ea typeface="Times New Roman" panose="02020603050405020304" pitchFamily="18" charset="0"/>
                <a:cs typeface="Arial" panose="020B0604020202020204" pitchFamily="34" charset="0"/>
                <a:hlinkClick r:id="rId3"/>
              </a:rPr>
              <a:t>https://rawbistro.com/blogs/raw-bistro/food-aggression-in-dogs#:~:text=Try%20these%20seven%20steps%20to%20help%20put%20a,eat%20food%20from%20a%20bowl%20on%20the%20floor</a:t>
            </a:r>
            <a:r>
              <a:rPr lang="en-US" sz="1100">
                <a:effectLst/>
                <a:latin typeface="Calibri" panose="020F0502020204030204" pitchFamily="34" charset="0"/>
                <a:ea typeface="Times New Roman" panose="02020603050405020304" pitchFamily="18" charset="0"/>
                <a:cs typeface="Arial" panose="020B0604020202020204" pitchFamily="34" charset="0"/>
              </a:rPr>
              <a:t>. [Accessed: 25-Jan-2023].</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10000"/>
              </a:lnSpc>
              <a:spcBef>
                <a:spcPts val="0"/>
              </a:spcBef>
              <a:spcAft>
                <a:spcPts val="800"/>
              </a:spcAft>
              <a:buFont typeface="+mj-lt"/>
              <a:buAutoNum type="arabicPeriod"/>
            </a:pPr>
            <a:r>
              <a:rPr lang="en-US" sz="1100">
                <a:effectLst/>
                <a:latin typeface="Calibri" panose="020F0502020204030204" pitchFamily="34" charset="0"/>
                <a:ea typeface="Times New Roman" panose="02020603050405020304" pitchFamily="18" charset="0"/>
                <a:cs typeface="Arial" panose="020B0604020202020204" pitchFamily="34" charset="0"/>
              </a:rPr>
              <a:t>“Pet ownership statistics [2022]: U.S pet population,” </a:t>
            </a:r>
            <a:r>
              <a:rPr lang="en-US" sz="1100" i="1">
                <a:effectLst/>
                <a:latin typeface="Calibri" panose="020F0502020204030204" pitchFamily="34" charset="0"/>
                <a:ea typeface="Times New Roman" panose="02020603050405020304" pitchFamily="18" charset="0"/>
                <a:cs typeface="Arial" panose="020B0604020202020204" pitchFamily="34" charset="0"/>
              </a:rPr>
              <a:t>Spots.com</a:t>
            </a:r>
            <a:r>
              <a:rPr lang="en-US" sz="1100">
                <a:effectLst/>
                <a:latin typeface="Calibri" panose="020F0502020204030204" pitchFamily="34" charset="0"/>
                <a:ea typeface="Times New Roman" panose="02020603050405020304" pitchFamily="18" charset="0"/>
                <a:cs typeface="Arial" panose="020B0604020202020204" pitchFamily="34" charset="0"/>
              </a:rPr>
              <a:t>, 07-Dec-2022. [Online]. Available: </a:t>
            </a:r>
            <a:r>
              <a:rPr lang="en-US" sz="1100" u="sng">
                <a:effectLst/>
                <a:latin typeface="Calibri" panose="020F0502020204030204" pitchFamily="34" charset="0"/>
                <a:ea typeface="Times New Roman" panose="02020603050405020304" pitchFamily="18" charset="0"/>
                <a:cs typeface="Arial" panose="020B0604020202020204" pitchFamily="34" charset="0"/>
                <a:hlinkClick r:id="rId4"/>
              </a:rPr>
              <a:t>https://spots.com/pet-ownership-statistics/</a:t>
            </a:r>
            <a:r>
              <a:rPr lang="en-US" sz="1100">
                <a:effectLst/>
                <a:latin typeface="Calibri" panose="020F0502020204030204" pitchFamily="34" charset="0"/>
                <a:ea typeface="Times New Roman" panose="02020603050405020304" pitchFamily="18" charset="0"/>
                <a:cs typeface="Arial" panose="020B0604020202020204" pitchFamily="34" charset="0"/>
              </a:rPr>
              <a:t>. [Accessed: 25-Jan-2023]. </a:t>
            </a:r>
            <a:endParaRPr lang="en-US" sz="11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R. M. Ford and C. S. </a:t>
            </a:r>
            <a:r>
              <a:rPr lang="en-US" sz="1100" err="1">
                <a:effectLst/>
                <a:latin typeface="Calibri" panose="020F0502020204030204" pitchFamily="34" charset="0"/>
                <a:ea typeface="Times New Roman" panose="02020603050405020304" pitchFamily="18" charset="0"/>
              </a:rPr>
              <a:t>Coulston</a:t>
            </a:r>
            <a:r>
              <a:rPr lang="en-US" sz="1100">
                <a:effectLst/>
                <a:latin typeface="Calibri" panose="020F0502020204030204" pitchFamily="34" charset="0"/>
                <a:ea typeface="Times New Roman" panose="02020603050405020304" pitchFamily="18" charset="0"/>
              </a:rPr>
              <a:t>, “Chapter 3.5: Advanced Requirements Analysis,” in </a:t>
            </a:r>
            <a:r>
              <a:rPr lang="en-US" sz="1100" i="1">
                <a:effectLst/>
                <a:latin typeface="Calibri" panose="020F0502020204030204" pitchFamily="34" charset="0"/>
                <a:ea typeface="Times New Roman" panose="02020603050405020304" pitchFamily="18" charset="0"/>
              </a:rPr>
              <a:t>Design for electrical and computer engineers: Theory, concepts, and Practice</a:t>
            </a:r>
            <a:r>
              <a:rPr lang="en-US" sz="1100">
                <a:effectLst/>
                <a:latin typeface="Calibri" panose="020F0502020204030204" pitchFamily="34" charset="0"/>
                <a:ea typeface="Times New Roman" panose="02020603050405020304" pitchFamily="18" charset="0"/>
              </a:rPr>
              <a:t>, Boston, MA: McGraw-Hill, 2008, pp. 57–58.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R. M. Ford and C. S. </a:t>
            </a:r>
            <a:r>
              <a:rPr lang="en-US" sz="1100" err="1">
                <a:effectLst/>
                <a:latin typeface="Calibri" panose="020F0502020204030204" pitchFamily="34" charset="0"/>
                <a:ea typeface="Times New Roman" panose="02020603050405020304" pitchFamily="18" charset="0"/>
              </a:rPr>
              <a:t>Coulston</a:t>
            </a:r>
            <a:r>
              <a:rPr lang="en-US" sz="1100">
                <a:effectLst/>
                <a:latin typeface="Calibri" panose="020F0502020204030204" pitchFamily="34" charset="0"/>
                <a:ea typeface="Times New Roman" panose="02020603050405020304" pitchFamily="18" charset="0"/>
              </a:rPr>
              <a:t>, “Chapter 3.5: Advanced Requirements Analysis,” in </a:t>
            </a:r>
            <a:r>
              <a:rPr lang="en-US" sz="1100" i="1">
                <a:effectLst/>
                <a:latin typeface="Calibri" panose="020F0502020204030204" pitchFamily="34" charset="0"/>
                <a:ea typeface="Times New Roman" panose="02020603050405020304" pitchFamily="18" charset="0"/>
              </a:rPr>
              <a:t>Design for electrical and computer engineers: Theory, concepts, and Practice</a:t>
            </a:r>
            <a:r>
              <a:rPr lang="en-US" sz="1100">
                <a:effectLst/>
                <a:latin typeface="Calibri" panose="020F0502020204030204" pitchFamily="34" charset="0"/>
                <a:ea typeface="Times New Roman" panose="02020603050405020304" pitchFamily="18" charset="0"/>
              </a:rPr>
              <a:t>, Boston, MA: McGraw-Hill, 2008, pp. 58–59.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R. M. Ford and C. S. </a:t>
            </a:r>
            <a:r>
              <a:rPr lang="en-US" sz="1100" err="1">
                <a:effectLst/>
                <a:latin typeface="Calibri" panose="020F0502020204030204" pitchFamily="34" charset="0"/>
                <a:ea typeface="Times New Roman" panose="02020603050405020304" pitchFamily="18" charset="0"/>
              </a:rPr>
              <a:t>Coulston</a:t>
            </a:r>
            <a:r>
              <a:rPr lang="en-US" sz="1100">
                <a:effectLst/>
                <a:latin typeface="Calibri" panose="020F0502020204030204" pitchFamily="34" charset="0"/>
                <a:ea typeface="Times New Roman" panose="02020603050405020304" pitchFamily="18" charset="0"/>
              </a:rPr>
              <a:t>, “Chapter 3.5: Advanced Requirements Analysis,” in </a:t>
            </a:r>
            <a:r>
              <a:rPr lang="en-US" sz="1100" i="1">
                <a:effectLst/>
                <a:latin typeface="Calibri" panose="020F0502020204030204" pitchFamily="34" charset="0"/>
                <a:ea typeface="Times New Roman" panose="02020603050405020304" pitchFamily="18" charset="0"/>
              </a:rPr>
              <a:t>Design for electrical and computer engineers: Theory, concepts, and Practice</a:t>
            </a:r>
            <a:r>
              <a:rPr lang="en-US" sz="1100">
                <a:effectLst/>
                <a:latin typeface="Calibri" panose="020F0502020204030204" pitchFamily="34" charset="0"/>
                <a:ea typeface="Times New Roman" panose="02020603050405020304" pitchFamily="18" charset="0"/>
              </a:rPr>
              <a:t>, Boston, MA: McGraw-Hill, 2008, pp. 60–61.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i="1">
                <a:effectLst/>
                <a:latin typeface="Calibri" panose="020F0502020204030204" pitchFamily="34" charset="0"/>
                <a:ea typeface="Times New Roman" panose="02020603050405020304" pitchFamily="18" charset="0"/>
              </a:rPr>
              <a:t>Rotary livestock feeder with gravity flow feed openings</a:t>
            </a:r>
            <a:r>
              <a:rPr lang="en-US" sz="1100">
                <a:effectLst/>
                <a:latin typeface="Calibri" panose="020F0502020204030204" pitchFamily="34" charset="0"/>
                <a:ea typeface="Times New Roman" panose="02020603050405020304" pitchFamily="18" charset="0"/>
              </a:rPr>
              <a:t>. (n.d.). Retrieved February 17, 2023, from https://www.mysciencework.com/patent/show/rotary-livestock-feeder-gravity-flow-feed-openings-US20150359191A1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Google. (n.d.). </a:t>
            </a:r>
            <a:r>
              <a:rPr lang="en-US" sz="1100" i="1">
                <a:effectLst/>
                <a:latin typeface="Calibri" panose="020F0502020204030204" pitchFamily="34" charset="0"/>
                <a:ea typeface="Times New Roman" panose="02020603050405020304" pitchFamily="18" charset="0"/>
              </a:rPr>
              <a:t>US5363805A - Automatic Pet Feeder</a:t>
            </a:r>
            <a:r>
              <a:rPr lang="en-US" sz="1100">
                <a:effectLst/>
                <a:latin typeface="Calibri" panose="020F0502020204030204" pitchFamily="34" charset="0"/>
                <a:ea typeface="Times New Roman" panose="02020603050405020304" pitchFamily="18" charset="0"/>
              </a:rPr>
              <a:t>. Google Patents. Retrieved February 17, 2023, from https://patents.google.com/patent/US5363805A/en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Google. (n.d.). </a:t>
            </a:r>
            <a:r>
              <a:rPr lang="en-US" sz="1100" i="1">
                <a:effectLst/>
                <a:latin typeface="Calibri" panose="020F0502020204030204" pitchFamily="34" charset="0"/>
                <a:ea typeface="Times New Roman" panose="02020603050405020304" pitchFamily="18" charset="0"/>
              </a:rPr>
              <a:t>US4181037A - lazy Susan Assembly having an adjustable alignment mechanism</a:t>
            </a:r>
            <a:r>
              <a:rPr lang="en-US" sz="1100">
                <a:effectLst/>
                <a:latin typeface="Calibri" panose="020F0502020204030204" pitchFamily="34" charset="0"/>
                <a:ea typeface="Times New Roman" panose="02020603050405020304" pitchFamily="18" charset="0"/>
              </a:rPr>
              <a:t>. Google Patents. Retrieved February 17, 2023, from https://patents.google.com/patent/US4181037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  R. M. Ford and C. S. </a:t>
            </a:r>
            <a:r>
              <a:rPr lang="en-US" sz="1100" err="1">
                <a:effectLst/>
                <a:latin typeface="Calibri" panose="020F0502020204030204" pitchFamily="34" charset="0"/>
                <a:ea typeface="Times New Roman" panose="02020603050405020304" pitchFamily="18" charset="0"/>
              </a:rPr>
              <a:t>Coulston</a:t>
            </a:r>
            <a:r>
              <a:rPr lang="en-US" sz="1100">
                <a:effectLst/>
                <a:latin typeface="Calibri" panose="020F0502020204030204" pitchFamily="34" charset="0"/>
                <a:ea typeface="Times New Roman" panose="02020603050405020304" pitchFamily="18" charset="0"/>
              </a:rPr>
              <a:t>, “Chapter 3.5: Advanced Requirements Analysis,” in </a:t>
            </a:r>
            <a:r>
              <a:rPr lang="en-US" sz="1100" i="1">
                <a:effectLst/>
                <a:latin typeface="Calibri" panose="020F0502020204030204" pitchFamily="34" charset="0"/>
                <a:ea typeface="Times New Roman" panose="02020603050405020304" pitchFamily="18" charset="0"/>
              </a:rPr>
              <a:t>Design for electrical and computer engineers: Theory, concepts, and Practice</a:t>
            </a:r>
            <a:r>
              <a:rPr lang="en-US" sz="1100">
                <a:effectLst/>
                <a:latin typeface="Calibri" panose="020F0502020204030204" pitchFamily="34" charset="0"/>
                <a:ea typeface="Times New Roman" panose="02020603050405020304" pitchFamily="18" charset="0"/>
              </a:rPr>
              <a:t>, Boston, MA: McGraw-Hill, 2008, pp. 57–58.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G. Reviews, “What is the difference between kidney-shaped and Pie Cut lazy </a:t>
            </a:r>
            <a:r>
              <a:rPr lang="en-US" sz="1100" err="1">
                <a:effectLst/>
                <a:latin typeface="Calibri" panose="020F0502020204030204" pitchFamily="34" charset="0"/>
                <a:ea typeface="Times New Roman" panose="02020603050405020304" pitchFamily="18" charset="0"/>
              </a:rPr>
              <a:t>susans</a:t>
            </a:r>
            <a:r>
              <a:rPr lang="en-US" sz="1100">
                <a:effectLst/>
                <a:latin typeface="Calibri" panose="020F0502020204030204" pitchFamily="34" charset="0"/>
                <a:ea typeface="Times New Roman" panose="02020603050405020304" pitchFamily="18" charset="0"/>
              </a:rPr>
              <a:t>?,” </a:t>
            </a:r>
            <a:r>
              <a:rPr lang="en-US" sz="1100" i="1">
                <a:effectLst/>
                <a:latin typeface="Calibri" panose="020F0502020204030204" pitchFamily="34" charset="0"/>
                <a:ea typeface="Times New Roman" panose="02020603050405020304" pitchFamily="18" charset="0"/>
              </a:rPr>
              <a:t>Woodworker Express</a:t>
            </a:r>
            <a:r>
              <a:rPr lang="en-US" sz="1100">
                <a:effectLst/>
                <a:latin typeface="Calibri" panose="020F0502020204030204" pitchFamily="34" charset="0"/>
                <a:ea typeface="Times New Roman" panose="02020603050405020304" pitchFamily="18" charset="0"/>
              </a:rPr>
              <a:t>. [Online]. Available: https://www.woodworkerexpress.com/kidney-shaped-vs-pie-cut-lazy-susans/.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a:t>
            </a:r>
            <a:r>
              <a:rPr lang="en-US" sz="1100" err="1">
                <a:effectLst/>
                <a:latin typeface="Calibri" panose="020F0502020204030204" pitchFamily="34" charset="0"/>
                <a:ea typeface="Times New Roman" panose="02020603050405020304" pitchFamily="18" charset="0"/>
              </a:rPr>
              <a:t>Arf</a:t>
            </a:r>
            <a:r>
              <a:rPr lang="en-US" sz="1100">
                <a:effectLst/>
                <a:latin typeface="Calibri" panose="020F0502020204030204" pitchFamily="34" charset="0"/>
                <a:ea typeface="Times New Roman" panose="02020603050405020304" pitchFamily="18" charset="0"/>
              </a:rPr>
              <a:t> Pets Automatic Dog &amp; Cat Feeder, white, 18-Cup,” </a:t>
            </a:r>
            <a:r>
              <a:rPr lang="en-US" sz="1100" i="1">
                <a:effectLst/>
                <a:latin typeface="Calibri" panose="020F0502020204030204" pitchFamily="34" charset="0"/>
                <a:ea typeface="Times New Roman" panose="02020603050405020304" pitchFamily="18" charset="0"/>
              </a:rPr>
              <a:t>ARF PETS Automatic Dog &amp; Cat Feeder, White, 18-cup - Chewy.com</a:t>
            </a:r>
            <a:r>
              <a:rPr lang="en-US" sz="1100">
                <a:effectLst/>
                <a:latin typeface="Calibri" panose="020F0502020204030204" pitchFamily="34" charset="0"/>
                <a:ea typeface="Times New Roman" panose="02020603050405020304" pitchFamily="18" charset="0"/>
              </a:rPr>
              <a:t>. [Online].</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a:pPr>
            <a:r>
              <a:rPr lang="en-US" sz="1100">
                <a:effectLst/>
                <a:latin typeface="Calibri" panose="020F0502020204030204" pitchFamily="34" charset="0"/>
                <a:ea typeface="Times New Roman" panose="02020603050405020304" pitchFamily="18" charset="0"/>
              </a:rPr>
              <a:t>“</a:t>
            </a:r>
            <a:r>
              <a:rPr lang="en-US" sz="1100" err="1">
                <a:effectLst/>
                <a:latin typeface="Calibri" panose="020F0502020204030204" pitchFamily="34" charset="0"/>
                <a:ea typeface="Times New Roman" panose="02020603050405020304" pitchFamily="18" charset="0"/>
              </a:rPr>
              <a:t>Arf</a:t>
            </a:r>
            <a:r>
              <a:rPr lang="en-US" sz="1100">
                <a:effectLst/>
                <a:latin typeface="Calibri" panose="020F0502020204030204" pitchFamily="34" charset="0"/>
                <a:ea typeface="Times New Roman" panose="02020603050405020304" pitchFamily="18" charset="0"/>
              </a:rPr>
              <a:t> Pets Automatic Dog &amp; Cat Feeder, white, 18-Cup,” </a:t>
            </a:r>
            <a:r>
              <a:rPr lang="en-US" sz="1100" i="1">
                <a:effectLst/>
                <a:latin typeface="Calibri" panose="020F0502020204030204" pitchFamily="34" charset="0"/>
                <a:ea typeface="Times New Roman" panose="02020603050405020304" pitchFamily="18" charset="0"/>
              </a:rPr>
              <a:t>ARF PETS Automatic Dog &amp; Cat Feeder, White, 18-cup - Chewy.com</a:t>
            </a:r>
            <a:r>
              <a:rPr lang="en-US" sz="1100">
                <a:effectLst/>
                <a:latin typeface="Calibri" panose="020F0502020204030204" pitchFamily="34" charset="0"/>
                <a:ea typeface="Times New Roman" panose="02020603050405020304" pitchFamily="18" charset="0"/>
              </a:rPr>
              <a:t>. [Online]. Available: https://www.chewy.com/arf-pets-automatic-dog-catfeeder/dp/139369?utm_id=401602544&amp;msclkid=5e8d17609b1b1c69c335748f6fd17c0b&amp;utm_source=bing&amp;utm_medium=cpc&amp;utm_campaign=Shopping_NC_Dog_HG_Technology&amp;utm_term=4584826056283813&amp;utm_content=Automation%2BProducts-Dog%2BFeeders%2BWaterers. [Accessed: 04-Mar-2023]. </a:t>
            </a:r>
            <a:endParaRPr lang="en-US" sz="1100">
              <a:effectLst/>
              <a:latin typeface="Times New Roman" panose="02020603050405020304" pitchFamily="18" charset="0"/>
              <a:ea typeface="Times New Roman" panose="02020603050405020304" pitchFamily="18" charset="0"/>
            </a:endParaRPr>
          </a:p>
          <a:p>
            <a:pPr marL="0" indent="0">
              <a:lnSpc>
                <a:spcPct val="110000"/>
              </a:lnSpc>
              <a:buNone/>
            </a:pPr>
            <a:endParaRPr lang="en-US" sz="500"/>
          </a:p>
        </p:txBody>
      </p:sp>
    </p:spTree>
    <p:extLst>
      <p:ext uri="{BB962C8B-B14F-4D97-AF65-F5344CB8AC3E}">
        <p14:creationId xmlns:p14="http://schemas.microsoft.com/office/powerpoint/2010/main" val="84034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1F628-2D6E-103F-85A8-F06E854A70BB}"/>
              </a:ext>
            </a:extLst>
          </p:cNvPr>
          <p:cNvSpPr>
            <a:spLocks noGrp="1"/>
          </p:cNvSpPr>
          <p:nvPr>
            <p:ph type="title"/>
          </p:nvPr>
        </p:nvSpPr>
        <p:spPr>
          <a:xfrm>
            <a:off x="849683" y="1240076"/>
            <a:ext cx="2727813" cy="4584527"/>
          </a:xfrm>
        </p:spPr>
        <p:txBody>
          <a:bodyPr>
            <a:normAutofit/>
          </a:bodyPr>
          <a:lstStyle/>
          <a:p>
            <a:r>
              <a:rPr lang="en-US">
                <a:solidFill>
                  <a:srgbClr val="FFFFFF"/>
                </a:solidFill>
              </a:rPr>
              <a:t>References Continued:</a:t>
            </a:r>
          </a:p>
        </p:txBody>
      </p:sp>
      <p:sp>
        <p:nvSpPr>
          <p:cNvPr id="7" name="Content Placeholder 2">
            <a:extLst>
              <a:ext uri="{FF2B5EF4-FFF2-40B4-BE49-F238E27FC236}">
                <a16:creationId xmlns:a16="http://schemas.microsoft.com/office/drawing/2014/main" id="{BEBB8061-F28F-2B56-2F4E-C54B3A61AFA2}"/>
              </a:ext>
            </a:extLst>
          </p:cNvPr>
          <p:cNvSpPr>
            <a:spLocks noGrp="1"/>
          </p:cNvSpPr>
          <p:nvPr>
            <p:ph idx="1"/>
          </p:nvPr>
        </p:nvSpPr>
        <p:spPr>
          <a:xfrm>
            <a:off x="4135120" y="87549"/>
            <a:ext cx="7956361" cy="6770451"/>
          </a:xfrm>
        </p:spPr>
        <p:txBody>
          <a:bodyPr anchor="t">
            <a:normAutofit lnSpcReduction="10000"/>
          </a:bodyPr>
          <a:lstStyle/>
          <a:p>
            <a:pPr marL="342900" marR="0" lvl="0" indent="-342900">
              <a:lnSpc>
                <a:spcPct val="110000"/>
              </a:lnSpc>
              <a:spcBef>
                <a:spcPts val="0"/>
              </a:spcBef>
              <a:spcAft>
                <a:spcPts val="0"/>
              </a:spcAft>
              <a:buFont typeface="+mj-lt"/>
              <a:buAutoNum type="arabicPeriod" startAt="14"/>
            </a:pPr>
            <a:r>
              <a:rPr lang="en-US" sz="1100">
                <a:effectLst/>
                <a:latin typeface="Calibri" panose="020F0502020204030204" pitchFamily="34" charset="0"/>
                <a:ea typeface="Times New Roman" panose="02020603050405020304" pitchFamily="18" charset="0"/>
              </a:rPr>
              <a:t>/282948797_Solar_Charger_Sizing.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a:t>
            </a:r>
            <a:r>
              <a:rPr lang="en-US" sz="1100" err="1">
                <a:effectLst/>
                <a:latin typeface="Calibri" panose="020F0502020204030204" pitchFamily="34" charset="0"/>
                <a:ea typeface="Times New Roman" panose="02020603050405020304" pitchFamily="18" charset="0"/>
              </a:rPr>
              <a:t>Norpro</a:t>
            </a:r>
            <a:r>
              <a:rPr lang="en-US" sz="1100">
                <a:effectLst/>
                <a:latin typeface="Calibri" panose="020F0502020204030204" pitchFamily="34" charset="0"/>
                <a:ea typeface="Times New Roman" panose="02020603050405020304" pitchFamily="18" charset="0"/>
              </a:rPr>
              <a:t> ‘the original’ grape spiral - amazon.com.” [Online]. Available: https://www.amazon.com/Norpro-The-Original-Grape-Spiral/dp/B000LNU006.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a:t>
            </a:r>
            <a:r>
              <a:rPr lang="en-US" sz="1100" err="1">
                <a:effectLst/>
                <a:latin typeface="Calibri" panose="020F0502020204030204" pitchFamily="34" charset="0"/>
                <a:ea typeface="Times New Roman" panose="02020603050405020304" pitchFamily="18" charset="0"/>
              </a:rPr>
              <a:t>PaddleWheelImage</a:t>
            </a:r>
            <a:r>
              <a:rPr lang="en-US" sz="1100">
                <a:effectLst/>
                <a:latin typeface="Calibri" panose="020F0502020204030204" pitchFamily="34" charset="0"/>
                <a:ea typeface="Times New Roman" panose="02020603050405020304" pitchFamily="18" charset="0"/>
              </a:rPr>
              <a:t>.” [Online]. Available: https://www.manomano.co.uk/p/relaxdays-dual-muesli-dispenser-with-paddle-wheel-cereal-candy-container-hwd-41x325x19-cm-black-49830208.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a:t>
            </a:r>
            <a:r>
              <a:rPr lang="en-US" sz="1100" err="1">
                <a:effectLst/>
                <a:latin typeface="Calibri" panose="020F0502020204030204" pitchFamily="34" charset="0"/>
                <a:ea typeface="Times New Roman" panose="02020603050405020304" pitchFamily="18" charset="0"/>
              </a:rPr>
              <a:t>Newagepet</a:t>
            </a:r>
            <a:r>
              <a:rPr lang="en-US" sz="1100">
                <a:effectLst/>
                <a:latin typeface="Calibri" panose="020F0502020204030204" pitchFamily="34" charset="0"/>
                <a:ea typeface="Times New Roman" panose="02020603050405020304" pitchFamily="18" charset="0"/>
              </a:rPr>
              <a:t> vinyl flap door - medium,” </a:t>
            </a:r>
            <a:r>
              <a:rPr lang="en-US" sz="1100" i="1">
                <a:effectLst/>
                <a:latin typeface="Calibri" panose="020F0502020204030204" pitchFamily="34" charset="0"/>
                <a:ea typeface="Times New Roman" panose="02020603050405020304" pitchFamily="18" charset="0"/>
              </a:rPr>
              <a:t>The Home Depot Canada</a:t>
            </a:r>
            <a:r>
              <a:rPr lang="en-US" sz="1100">
                <a:effectLst/>
                <a:latin typeface="Calibri" panose="020F0502020204030204" pitchFamily="34" charset="0"/>
                <a:ea typeface="Times New Roman" panose="02020603050405020304" pitchFamily="18" charset="0"/>
              </a:rPr>
              <a:t>. [Online]. Available: https://www.homedepot.ca/product/newagepet-vinyl-flap-door-medium/1000723600.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“Black Scissors Vector Image,” </a:t>
            </a:r>
            <a:r>
              <a:rPr lang="en-US" sz="1100" i="1">
                <a:effectLst/>
                <a:latin typeface="Calibri" panose="020F0502020204030204" pitchFamily="34" charset="0"/>
                <a:ea typeface="Times New Roman" panose="02020603050405020304" pitchFamily="18" charset="0"/>
              </a:rPr>
              <a:t>Black scissors | Public domain vectors</a:t>
            </a:r>
            <a:r>
              <a:rPr lang="en-US" sz="1100">
                <a:effectLst/>
                <a:latin typeface="Calibri" panose="020F0502020204030204" pitchFamily="34" charset="0"/>
                <a:ea typeface="Times New Roman" panose="02020603050405020304" pitchFamily="18" charset="0"/>
              </a:rPr>
              <a:t>. [Online]. Available: https://publicdomainvectors.org/en/free-clipart/Black-scissors/72397.html.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E. Ahmed,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https://grabcad.com/library/servo-motor-35-kg-cm-aluminum-mid-shell-ft5835m-1.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I. Milan,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https://grabcad.com/library/funnel-12.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W. Rogers,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https://grabcad.com/library/zemic-load-cell-1.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J. </a:t>
            </a:r>
            <a:r>
              <a:rPr lang="en-US" sz="1100" err="1">
                <a:effectLst/>
                <a:latin typeface="Calibri" panose="020F0502020204030204" pitchFamily="34" charset="0"/>
                <a:ea typeface="Times New Roman" panose="02020603050405020304" pitchFamily="18" charset="0"/>
              </a:rPr>
              <a:t>Heulin</a:t>
            </a:r>
            <a:r>
              <a:rPr lang="en-US" sz="1100">
                <a:effectLst/>
                <a:latin typeface="Calibri" panose="020F0502020204030204" pitchFamily="34" charset="0"/>
                <a:ea typeface="Times New Roman" panose="02020603050405020304" pitchFamily="18" charset="0"/>
              </a:rPr>
              <a:t>,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https://grabcad.com/library/ball-bearing-telescopic-slide-1.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S. </a:t>
            </a:r>
            <a:r>
              <a:rPr lang="en-US" sz="1100" err="1">
                <a:effectLst/>
                <a:latin typeface="Calibri" panose="020F0502020204030204" pitchFamily="34" charset="0"/>
                <a:ea typeface="Times New Roman" panose="02020603050405020304" pitchFamily="18" charset="0"/>
              </a:rPr>
              <a:t>Reddioui</a:t>
            </a:r>
            <a:r>
              <a:rPr lang="en-US" sz="1100">
                <a:effectLst/>
                <a:latin typeface="Calibri" panose="020F0502020204030204" pitchFamily="34" charset="0"/>
                <a:ea typeface="Times New Roman" panose="02020603050405020304" pitchFamily="18" charset="0"/>
              </a:rPr>
              <a:t>,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https://grabcad.com/library/motor-wheel-for-robot-1#!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A. </a:t>
            </a:r>
            <a:r>
              <a:rPr lang="en-US" sz="1100" err="1">
                <a:effectLst/>
                <a:latin typeface="Calibri" panose="020F0502020204030204" pitchFamily="34" charset="0"/>
                <a:ea typeface="Times New Roman" panose="02020603050405020304" pitchFamily="18" charset="0"/>
              </a:rPr>
              <a:t>Aelevanthara</a:t>
            </a:r>
            <a:r>
              <a:rPr lang="en-US" sz="1100">
                <a:effectLst/>
                <a:latin typeface="Calibri" panose="020F0502020204030204" pitchFamily="34" charset="0"/>
                <a:ea typeface="Times New Roman" panose="02020603050405020304" pitchFamily="18" charset="0"/>
              </a:rPr>
              <a:t>,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https://grabcad.com/library/arduino-mega-2560--1#! [Accessed: 04-Mar-2023].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M. Ewing,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https://grabcad.com/library/tactile-switch-short-1. [Accessed: 07-Mar-2023]. </a:t>
            </a:r>
            <a:endParaRPr lang="en-US" sz="1100">
              <a:effectLst/>
              <a:latin typeface="Times New Roman" panose="02020603050405020304" pitchFamily="18" charset="0"/>
              <a:ea typeface="Times New Roman" panose="02020603050405020304" pitchFamily="18" charset="0"/>
            </a:endParaRPr>
          </a:p>
          <a:p>
            <a:pPr marL="342900" marR="0" lvl="0" indent="-342900">
              <a:lnSpc>
                <a:spcPct val="110000"/>
              </a:lnSpc>
              <a:buFont typeface="+mj-lt"/>
              <a:buAutoNum type="arabicPeriod" startAt="14"/>
            </a:pPr>
            <a:r>
              <a:rPr lang="en-US" sz="1100">
                <a:effectLst/>
                <a:latin typeface="Calibri" panose="020F0502020204030204" pitchFamily="34" charset="0"/>
                <a:ea typeface="Times New Roman" panose="02020603050405020304" pitchFamily="18" charset="0"/>
              </a:rPr>
              <a:t>Zawisza, “Free CAD designs, Files &amp; 3D models: The </a:t>
            </a:r>
            <a:r>
              <a:rPr lang="en-US" sz="1100" err="1">
                <a:effectLst/>
                <a:latin typeface="Calibri" panose="020F0502020204030204" pitchFamily="34" charset="0"/>
                <a:ea typeface="Times New Roman" panose="02020603050405020304" pitchFamily="18" charset="0"/>
              </a:rPr>
              <a:t>grabcad</a:t>
            </a:r>
            <a:r>
              <a:rPr lang="en-US" sz="1100">
                <a:effectLst/>
                <a:latin typeface="Calibri" panose="020F0502020204030204" pitchFamily="34" charset="0"/>
                <a:ea typeface="Times New Roman" panose="02020603050405020304" pitchFamily="18" charset="0"/>
              </a:rPr>
              <a:t> community library,” </a:t>
            </a:r>
            <a:r>
              <a:rPr lang="en-US" sz="1100" i="1">
                <a:effectLst/>
                <a:latin typeface="Calibri" panose="020F0502020204030204" pitchFamily="34" charset="0"/>
                <a:ea typeface="Times New Roman" panose="02020603050405020304" pitchFamily="18" charset="0"/>
              </a:rPr>
              <a:t>Free CAD Designs, Files &amp; 3D Models | The </a:t>
            </a:r>
            <a:r>
              <a:rPr lang="en-US" sz="1100" i="1" err="1">
                <a:effectLst/>
                <a:latin typeface="Calibri" panose="020F0502020204030204" pitchFamily="34" charset="0"/>
                <a:ea typeface="Times New Roman" panose="02020603050405020304" pitchFamily="18" charset="0"/>
              </a:rPr>
              <a:t>GrabCAD</a:t>
            </a:r>
            <a:r>
              <a:rPr lang="en-US" sz="1100" i="1">
                <a:effectLst/>
                <a:latin typeface="Calibri" panose="020F0502020204030204" pitchFamily="34" charset="0"/>
                <a:ea typeface="Times New Roman" panose="02020603050405020304" pitchFamily="18" charset="0"/>
              </a:rPr>
              <a:t> Community Library</a:t>
            </a:r>
            <a:r>
              <a:rPr lang="en-US" sz="1100">
                <a:effectLst/>
                <a:latin typeface="Calibri" panose="020F0502020204030204" pitchFamily="34" charset="0"/>
                <a:ea typeface="Times New Roman" panose="02020603050405020304" pitchFamily="18" charset="0"/>
              </a:rPr>
              <a:t>. [Online]. Available: https://grabcad.com/library/lcd1602-4. [Accessed: 07-Mar-2023]. </a:t>
            </a:r>
            <a:endParaRPr lang="en-US" sz="1100">
              <a:effectLst/>
              <a:latin typeface="Times New Roman" panose="02020603050405020304" pitchFamily="18" charset="0"/>
              <a:ea typeface="Times New Roman" panose="02020603050405020304" pitchFamily="18" charset="0"/>
            </a:endParaRPr>
          </a:p>
          <a:p>
            <a:pPr marL="0" indent="0">
              <a:lnSpc>
                <a:spcPct val="110000"/>
              </a:lnSpc>
              <a:buNone/>
            </a:pPr>
            <a:endParaRPr lang="en-US" sz="500"/>
          </a:p>
        </p:txBody>
      </p:sp>
    </p:spTree>
    <p:extLst>
      <p:ext uri="{BB962C8B-B14F-4D97-AF65-F5344CB8AC3E}">
        <p14:creationId xmlns:p14="http://schemas.microsoft.com/office/powerpoint/2010/main" val="49589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8CBC-2D37-56FF-A3B1-35A2DE793B82}"/>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928C8CBF-78B4-85E6-A936-930C06B87C2A}"/>
              </a:ext>
            </a:extLst>
          </p:cNvPr>
          <p:cNvSpPr>
            <a:spLocks noGrp="1"/>
          </p:cNvSpPr>
          <p:nvPr>
            <p:ph idx="1"/>
          </p:nvPr>
        </p:nvSpPr>
        <p:spPr>
          <a:xfrm>
            <a:off x="1451579" y="1853754"/>
            <a:ext cx="9603275" cy="4316121"/>
          </a:xfrm>
        </p:spPr>
        <p:txBody>
          <a:bodyPr>
            <a:normAutofit/>
          </a:bodyPr>
          <a:lstStyle/>
          <a:p>
            <a:r>
              <a:rPr lang="en-US"/>
              <a:t>Produce fully automated, self-training, dog food dispenser that does not overfeed or underfeed pets. </a:t>
            </a:r>
          </a:p>
          <a:p>
            <a:r>
              <a:rPr lang="en-US"/>
              <a:t>Service multi-dog homes. </a:t>
            </a:r>
          </a:p>
          <a:p>
            <a:r>
              <a:rPr lang="en-US"/>
              <a:t>Provide remote feeding capabilities.</a:t>
            </a:r>
          </a:p>
          <a:p>
            <a:r>
              <a:rPr lang="en-US"/>
              <a:t>User programmable options. </a:t>
            </a:r>
          </a:p>
          <a:p>
            <a:r>
              <a:rPr lang="en-US"/>
              <a:t>Must feed each dog the correct amount and food brand to meet individual dog’s dietary needs. </a:t>
            </a:r>
          </a:p>
          <a:p>
            <a:r>
              <a:rPr lang="en-US"/>
              <a:t>Specific sound used for each dog for feeding time alerting. </a:t>
            </a:r>
          </a:p>
          <a:p>
            <a:r>
              <a:rPr lang="en-US"/>
              <a:t>Prevent dogs from stealing or fighting over food. </a:t>
            </a:r>
          </a:p>
        </p:txBody>
      </p:sp>
    </p:spTree>
    <p:extLst>
      <p:ext uri="{BB962C8B-B14F-4D97-AF65-F5344CB8AC3E}">
        <p14:creationId xmlns:p14="http://schemas.microsoft.com/office/powerpoint/2010/main" val="3280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9CE8-AD40-98B6-17B0-42D8809925D9}"/>
              </a:ext>
            </a:extLst>
          </p:cNvPr>
          <p:cNvSpPr>
            <a:spLocks noGrp="1"/>
          </p:cNvSpPr>
          <p:nvPr>
            <p:ph type="title"/>
          </p:nvPr>
        </p:nvSpPr>
        <p:spPr/>
        <p:txBody>
          <a:bodyPr/>
          <a:lstStyle/>
          <a:p>
            <a:r>
              <a:rPr lang="en-US"/>
              <a:t>Marketing Requirements:</a:t>
            </a:r>
          </a:p>
        </p:txBody>
      </p:sp>
      <p:sp>
        <p:nvSpPr>
          <p:cNvPr id="3" name="Content Placeholder 2">
            <a:extLst>
              <a:ext uri="{FF2B5EF4-FFF2-40B4-BE49-F238E27FC236}">
                <a16:creationId xmlns:a16="http://schemas.microsoft.com/office/drawing/2014/main" id="{DAEE0575-C3E6-287B-D241-23C36CA4451D}"/>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 cost.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Easily portable when food storage is empty.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Should maintain a healthy diet for canines.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Should be safe and usable for multi-dog applications.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 able to feed any size of dog for a minimum of 1 week.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Excellent sound quality for food-time alerting. </a:t>
            </a: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Keeps food sealed and fresh.</a:t>
            </a:r>
            <a:endParaRPr lang="en-US" sz="180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839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2EE8-199F-669B-F182-DEC79283E866}"/>
              </a:ext>
            </a:extLst>
          </p:cNvPr>
          <p:cNvSpPr>
            <a:spLocks noGrp="1"/>
          </p:cNvSpPr>
          <p:nvPr>
            <p:ph type="title"/>
          </p:nvPr>
        </p:nvSpPr>
        <p:spPr/>
        <p:txBody>
          <a:bodyPr>
            <a:normAutofit/>
          </a:bodyPr>
          <a:lstStyle/>
          <a:p>
            <a:r>
              <a:rPr lang="en-US"/>
              <a:t>Engineering requirements:</a:t>
            </a:r>
            <a:br>
              <a:rPr lang="en-US"/>
            </a:br>
            <a:endParaRPr lang="en-US"/>
          </a:p>
        </p:txBody>
      </p:sp>
      <p:sp>
        <p:nvSpPr>
          <p:cNvPr id="3" name="Content Placeholder 2">
            <a:extLst>
              <a:ext uri="{FF2B5EF4-FFF2-40B4-BE49-F238E27FC236}">
                <a16:creationId xmlns:a16="http://schemas.microsoft.com/office/drawing/2014/main" id="{DFAAE5E5-CBCA-9FDF-CF35-80237AC0CBD3}"/>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a:pP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Productio</a:t>
            </a: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 </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 should not exceed </a:t>
            </a:r>
            <a:r>
              <a:rPr lang="en-US">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imensions should not exceed</a:t>
            </a:r>
            <a:r>
              <a:rPr lang="en-US">
                <a:effectLst/>
                <a:latin typeface="Times New Roman" panose="02020603050405020304" pitchFamily="18" charset="0"/>
                <a:ea typeface="Times New Roman" panose="02020603050405020304" pitchFamily="18" charset="0"/>
                <a:cs typeface="Times New Roman" panose="02020603050405020304" pitchFamily="18" charset="0"/>
              </a:rPr>
              <a:t> 3’x3’x2’.</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effectLst/>
                <a:latin typeface="Times New Roman" panose="02020603050405020304" pitchFamily="18" charset="0"/>
                <a:ea typeface="Times New Roman" panose="02020603050405020304" pitchFamily="18" charset="0"/>
                <a:cs typeface="Times New Roman" panose="02020603050405020304" pitchFamily="18" charset="0"/>
              </a:rPr>
              <a:t>Power source:120v, 15amp receptacle.</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latin typeface="Times New Roman" panose="02020603050405020304" pitchFamily="18" charset="0"/>
                <a:ea typeface="Times New Roman" panose="02020603050405020304" pitchFamily="18" charset="0"/>
                <a:cs typeface="Times New Roman" panose="02020603050405020304" pitchFamily="18" charset="0"/>
              </a:rPr>
              <a:t>O</a:t>
            </a:r>
            <a:r>
              <a:rPr lang="en-US">
                <a:effectLst/>
                <a:latin typeface="Times New Roman" panose="02020603050405020304" pitchFamily="18" charset="0"/>
                <a:ea typeface="Times New Roman" panose="02020603050405020304" pitchFamily="18" charset="0"/>
                <a:cs typeface="Times New Roman" panose="02020603050405020304" pitchFamily="18" charset="0"/>
              </a:rPr>
              <a:t>perate for a minimum of 28 feeding cycles in absence of power.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perate 24/7, 365 days a year given power source.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temperature range: </a:t>
            </a:r>
            <a:r>
              <a:rPr lang="en-US">
                <a:effectLst/>
                <a:latin typeface="Times New Roman" panose="02020603050405020304" pitchFamily="18" charset="0"/>
                <a:ea typeface="Times New Roman" panose="02020603050405020304" pitchFamily="18" charset="0"/>
                <a:cs typeface="Times New Roman" panose="02020603050405020304" pitchFamily="18" charset="0"/>
              </a:rPr>
              <a:t>60 degrees F to 80 degrees F.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Should be programmable for food proportions for dogs weighing 3-12lb, 13-20lb, 21-35lb, 36-50lb, 51-75lb, 76-100lb, and 100lb+.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277424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F718-EE4E-4707-3C19-0F52BB02768D}"/>
              </a:ext>
            </a:extLst>
          </p:cNvPr>
          <p:cNvSpPr>
            <a:spLocks noGrp="1"/>
          </p:cNvSpPr>
          <p:nvPr>
            <p:ph type="title"/>
          </p:nvPr>
        </p:nvSpPr>
        <p:spPr/>
        <p:txBody>
          <a:bodyPr/>
          <a:lstStyle/>
          <a:p>
            <a:r>
              <a:rPr lang="en-US"/>
              <a:t>Engineering requirements continued:</a:t>
            </a:r>
          </a:p>
        </p:txBody>
      </p:sp>
      <p:sp>
        <p:nvSpPr>
          <p:cNvPr id="3" name="Content Placeholder 2">
            <a:extLst>
              <a:ext uri="{FF2B5EF4-FFF2-40B4-BE49-F238E27FC236}">
                <a16:creationId xmlns:a16="http://schemas.microsoft.com/office/drawing/2014/main" id="{7D918E1F-829D-E6B2-BD9E-7058BCA927F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Provide 1.8 gallons of food storage for each dog.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Owner should be able to select a unique sound per dog to be used for the alerting process.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System should alert dog(s) based on users inputted schedule.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Average feeding-time should not exceed a specified time, chosen by the user.</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Compartments will open or close when dog is at 1m from apparatus. </a:t>
            </a:r>
            <a:endParaRPr lang="en-US">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8"/>
            </a:pPr>
            <a:r>
              <a:rPr lang="en-US">
                <a:effectLst/>
                <a:latin typeface="Times New Roman" panose="02020603050405020304" pitchFamily="18" charset="0"/>
                <a:ea typeface="Times New Roman" panose="02020603050405020304" pitchFamily="18" charset="0"/>
                <a:cs typeface="Times New Roman" panose="02020603050405020304" pitchFamily="18" charset="0"/>
              </a:rPr>
              <a:t>Feeding amount accuracy will be within 90% with a resolution of ¼ cup.</a:t>
            </a:r>
            <a:endParaRPr lang="en-US">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6062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ABE1382-C3F0-F5E2-C6D9-7EDE555EF8E8}"/>
              </a:ext>
            </a:extLst>
          </p:cNvPr>
          <p:cNvSpPr>
            <a:spLocks noGrp="1"/>
          </p:cNvSpPr>
          <p:nvPr>
            <p:ph type="title"/>
          </p:nvPr>
        </p:nvSpPr>
        <p:spPr>
          <a:xfrm>
            <a:off x="1776424" y="4460798"/>
            <a:ext cx="8637073" cy="558063"/>
          </a:xfrm>
        </p:spPr>
        <p:txBody>
          <a:bodyPr vert="horz" lIns="91440" tIns="45720" rIns="91440" bIns="0" rtlCol="0" anchor="b">
            <a:normAutofit/>
          </a:bodyPr>
          <a:lstStyle/>
          <a:p>
            <a:pPr algn="ctr"/>
            <a:r>
              <a:rPr lang="en-US" sz="3600"/>
              <a:t>Market research:</a:t>
            </a:r>
          </a:p>
        </p:txBody>
      </p:sp>
      <p:pic>
        <p:nvPicPr>
          <p:cNvPr id="5" name="Picture 4" descr="Arf Pets Automatic Smart Feeder Dog &amp; Cat Food Dispenser slide 2 of 5">
            <a:extLst>
              <a:ext uri="{FF2B5EF4-FFF2-40B4-BE49-F238E27FC236}">
                <a16:creationId xmlns:a16="http://schemas.microsoft.com/office/drawing/2014/main" id="{C6870E8A-FB94-3033-1E4A-DCDF09199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137148" y="183831"/>
            <a:ext cx="3906562" cy="3906562"/>
          </a:xfrm>
          <a:prstGeom prst="rect">
            <a:avLst/>
          </a:prstGeom>
          <a:noFill/>
        </p:spPr>
      </p:pic>
      <p:pic>
        <p:nvPicPr>
          <p:cNvPr id="4" name="Content Placeholder 3">
            <a:extLst>
              <a:ext uri="{FF2B5EF4-FFF2-40B4-BE49-F238E27FC236}">
                <a16:creationId xmlns:a16="http://schemas.microsoft.com/office/drawing/2014/main" id="{74FAF452-C16F-03D4-37D9-EFB75241EE47}"/>
              </a:ext>
            </a:extLst>
          </p:cNvPr>
          <p:cNvPicPr>
            <a:picLocks noGrp="1" noChangeAspect="1"/>
          </p:cNvPicPr>
          <p:nvPr>
            <p:ph idx="1"/>
          </p:nvPr>
        </p:nvPicPr>
        <p:blipFill>
          <a:blip r:embed="rId4"/>
          <a:stretch>
            <a:fillRect/>
          </a:stretch>
        </p:blipFill>
        <p:spPr>
          <a:xfrm>
            <a:off x="5223757" y="729586"/>
            <a:ext cx="6726267" cy="2959557"/>
          </a:xfrm>
          <a:prstGeom prst="rect">
            <a:avLst/>
          </a:prstGeom>
        </p:spPr>
      </p:pic>
      <p:cxnSp>
        <p:nvCxnSpPr>
          <p:cNvPr id="43" name="Straight Connector 42">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5" name="Picture 44">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9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3" name="Rectangle 60">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4" name="Picture 62">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64">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66">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7" name="Rectangle 68">
            <a:extLst>
              <a:ext uri="{FF2B5EF4-FFF2-40B4-BE49-F238E27FC236}">
                <a16:creationId xmlns:a16="http://schemas.microsoft.com/office/drawing/2014/main" id="{DE39B7BA-A877-44A2-A5C9-7852CEFBF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70">
            <a:extLst>
              <a:ext uri="{FF2B5EF4-FFF2-40B4-BE49-F238E27FC236}">
                <a16:creationId xmlns:a16="http://schemas.microsoft.com/office/drawing/2014/main" id="{2347FB29-ACC4-46E3-8BA6-E22DA2D3C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D26702F-715C-05F7-804E-56A32C8E169B}"/>
              </a:ext>
            </a:extLst>
          </p:cNvPr>
          <p:cNvSpPr>
            <a:spLocks noGrp="1"/>
          </p:cNvSpPr>
          <p:nvPr>
            <p:ph type="title"/>
          </p:nvPr>
        </p:nvSpPr>
        <p:spPr>
          <a:xfrm>
            <a:off x="1776729" y="4459039"/>
            <a:ext cx="8643011" cy="551528"/>
          </a:xfrm>
        </p:spPr>
        <p:txBody>
          <a:bodyPr vert="horz" lIns="91440" tIns="45720" rIns="91440" bIns="0" rtlCol="0" anchor="b">
            <a:normAutofit/>
          </a:bodyPr>
          <a:lstStyle/>
          <a:p>
            <a:pPr algn="ctr"/>
            <a:r>
              <a:rPr lang="en-US" sz="3600"/>
              <a:t>Preliminary designs</a:t>
            </a:r>
          </a:p>
        </p:txBody>
      </p:sp>
      <p:pic>
        <p:nvPicPr>
          <p:cNvPr id="5" name="Picture 4" descr="A drawing of a house&#10;&#10;Description automatically generated with low confidence">
            <a:extLst>
              <a:ext uri="{FF2B5EF4-FFF2-40B4-BE49-F238E27FC236}">
                <a16:creationId xmlns:a16="http://schemas.microsoft.com/office/drawing/2014/main" id="{36BD6E56-9375-4314-FFEC-1E8D02C5A2F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108"/>
          <a:stretch/>
        </p:blipFill>
        <p:spPr bwMode="auto">
          <a:xfrm>
            <a:off x="6073517" y="106671"/>
            <a:ext cx="2130126" cy="4066842"/>
          </a:xfrm>
          <a:prstGeom prst="rect">
            <a:avLst/>
          </a:prstGeom>
          <a:noFill/>
        </p:spPr>
      </p:pic>
      <p:pic>
        <p:nvPicPr>
          <p:cNvPr id="4" name="Picture 3">
            <a:extLst>
              <a:ext uri="{FF2B5EF4-FFF2-40B4-BE49-F238E27FC236}">
                <a16:creationId xmlns:a16="http://schemas.microsoft.com/office/drawing/2014/main" id="{B217F1C6-9002-7226-0B81-8A45121C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474138" y="102054"/>
            <a:ext cx="2084258" cy="4066842"/>
          </a:xfrm>
          <a:prstGeom prst="rect">
            <a:avLst/>
          </a:prstGeom>
          <a:noFill/>
        </p:spPr>
      </p:pic>
      <p:pic>
        <p:nvPicPr>
          <p:cNvPr id="3" name="Picture 2" descr="A picture containing metalware&#10;&#10;Description automatically generated">
            <a:extLst>
              <a:ext uri="{FF2B5EF4-FFF2-40B4-BE49-F238E27FC236}">
                <a16:creationId xmlns:a16="http://schemas.microsoft.com/office/drawing/2014/main" id="{5E43EE4B-0141-104B-874F-F56BB97869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rot="16200000">
            <a:off x="272253" y="923390"/>
            <a:ext cx="3495040" cy="1852371"/>
          </a:xfrm>
          <a:prstGeom prst="rect">
            <a:avLst/>
          </a:prstGeom>
          <a:noFill/>
        </p:spPr>
      </p:pic>
      <p:pic>
        <p:nvPicPr>
          <p:cNvPr id="8" name="Picture 7" descr="A picture containing light&#10;&#10;Description automatically generated">
            <a:extLst>
              <a:ext uri="{FF2B5EF4-FFF2-40B4-BE49-F238E27FC236}">
                <a16:creationId xmlns:a16="http://schemas.microsoft.com/office/drawing/2014/main" id="{E488ABB1-8C5C-17E8-F890-EABCE72DA7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8380627" y="116680"/>
            <a:ext cx="2039112" cy="1886178"/>
          </a:xfrm>
          <a:prstGeom prst="rect">
            <a:avLst/>
          </a:prstGeom>
          <a:noFill/>
        </p:spPr>
      </p:pic>
      <p:cxnSp>
        <p:nvCxnSpPr>
          <p:cNvPr id="99" name="Straight Connector 72">
            <a:extLst>
              <a:ext uri="{FF2B5EF4-FFF2-40B4-BE49-F238E27FC236}">
                <a16:creationId xmlns:a16="http://schemas.microsoft.com/office/drawing/2014/main" id="{A0EB9673-0F34-4B59-96DE-2073C1D105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5" name="Picture 74">
            <a:extLst>
              <a:ext uri="{FF2B5EF4-FFF2-40B4-BE49-F238E27FC236}">
                <a16:creationId xmlns:a16="http://schemas.microsoft.com/office/drawing/2014/main" id="{F5118825-AFC3-4D65-AEB0-56335AC63B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0" name="Straight Connector 76">
            <a:extLst>
              <a:ext uri="{FF2B5EF4-FFF2-40B4-BE49-F238E27FC236}">
                <a16:creationId xmlns:a16="http://schemas.microsoft.com/office/drawing/2014/main" id="{E6F1E583-F58F-4646-9A88-37785C95D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007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6585825D5EF24EA1EA377146373F8E" ma:contentTypeVersion="9" ma:contentTypeDescription="Create a new document." ma:contentTypeScope="" ma:versionID="6bd212e15e417b7b56ca323d02a6ca94">
  <xsd:schema xmlns:xsd="http://www.w3.org/2001/XMLSchema" xmlns:xs="http://www.w3.org/2001/XMLSchema" xmlns:p="http://schemas.microsoft.com/office/2006/metadata/properties" xmlns:ns2="85fa6708-c942-4f7d-a918-dc3c9afdc4aa" xmlns:ns3="9314f271-8a40-4a43-a5dd-aa5528ab0c8a" targetNamespace="http://schemas.microsoft.com/office/2006/metadata/properties" ma:root="true" ma:fieldsID="b9b701ad2ed2386c67025682c81fecc9" ns2:_="" ns3:_="">
    <xsd:import namespace="85fa6708-c942-4f7d-a918-dc3c9afdc4aa"/>
    <xsd:import namespace="9314f271-8a40-4a43-a5dd-aa5528ab0c8a"/>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a6708-c942-4f7d-a918-dc3c9afdc4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40273f3-3dfb-4b29-b2ec-ca41d92f1cd5"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4f271-8a40-4a43-a5dd-aa5528ab0c8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c1b78b-ed8d-461f-86b5-881578086ed7}" ma:internalName="TaxCatchAll" ma:showField="CatchAllData" ma:web="9314f271-8a40-4a43-a5dd-aa5528ab0c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314f271-8a40-4a43-a5dd-aa5528ab0c8a" xsi:nil="true"/>
    <lcf76f155ced4ddcb4097134ff3c332f xmlns="85fa6708-c942-4f7d-a918-dc3c9afdc4a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09AC098-2F53-4FA4-9CAC-A60830396053}">
  <ds:schemaRefs>
    <ds:schemaRef ds:uri="http://schemas.microsoft.com/sharepoint/v3/contenttype/forms"/>
  </ds:schemaRefs>
</ds:datastoreItem>
</file>

<file path=customXml/itemProps2.xml><?xml version="1.0" encoding="utf-8"?>
<ds:datastoreItem xmlns:ds="http://schemas.openxmlformats.org/officeDocument/2006/customXml" ds:itemID="{C978BC53-6AB2-4F3D-B3AB-1661C3605003}">
  <ds:schemaRefs>
    <ds:schemaRef ds:uri="85fa6708-c942-4f7d-a918-dc3c9afdc4aa"/>
    <ds:schemaRef ds:uri="9314f271-8a40-4a43-a5dd-aa5528ab0c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5CEB17-1202-4592-AEF2-00B0943C7C3A}">
  <ds:schemaRefs>
    <ds:schemaRef ds:uri="85fa6708-c942-4f7d-a918-dc3c9afdc4aa"/>
    <ds:schemaRef ds:uri="9314f271-8a40-4a43-a5dd-aa5528ab0c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Gallery</vt:lpstr>
      <vt:lpstr>Automated Multi-dog feeder</vt:lpstr>
      <vt:lpstr>Background:</vt:lpstr>
      <vt:lpstr>Needs:</vt:lpstr>
      <vt:lpstr>Objectives:</vt:lpstr>
      <vt:lpstr>Marketing Requirements:</vt:lpstr>
      <vt:lpstr>Engineering requirements: </vt:lpstr>
      <vt:lpstr>Engineering requirements continued:</vt:lpstr>
      <vt:lpstr>Market research:</vt:lpstr>
      <vt:lpstr>Preliminary designs</vt:lpstr>
      <vt:lpstr>Preliminary designs Continued:</vt:lpstr>
      <vt:lpstr>Prototype Design</vt:lpstr>
      <vt:lpstr>Frame and Hopper:</vt:lpstr>
      <vt:lpstr>Servo Motor, SLS, Funnel:</vt:lpstr>
      <vt:lpstr>Bowl, Holder, Weight sensor:</vt:lpstr>
      <vt:lpstr>Telescoping rail, Platform, motor &amp; Wheel:</vt:lpstr>
      <vt:lpstr>Arduino, LCD, &amp; buttons:</vt:lpstr>
      <vt:lpstr>assembled:</vt:lpstr>
      <vt:lpstr>Level 0</vt:lpstr>
      <vt:lpstr>Level 1 - Power System</vt:lpstr>
      <vt:lpstr>Level 1 - Food Measurement and dispensation</vt:lpstr>
      <vt:lpstr>Level 1 - Dog detection and food supply</vt:lpstr>
      <vt:lpstr>Level 1 - User Programmability</vt:lpstr>
      <vt:lpstr>Electrical design</vt:lpstr>
      <vt:lpstr>Software – Central loop</vt:lpstr>
      <vt:lpstr>Software – User Interface</vt:lpstr>
      <vt:lpstr>Software – Feeding Cycle</vt:lpstr>
      <vt:lpstr>Bill of Materials</vt:lpstr>
      <vt:lpstr>Management of project:</vt:lpstr>
      <vt:lpstr>Prototyping Schedule:</vt:lpstr>
      <vt:lpstr>Testing Plan</vt:lpstr>
      <vt:lpstr>Example Test</vt:lpstr>
      <vt:lpstr>Questions?</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2023-03-04T21:45:22Z</dcterms:created>
  <dcterms:modified xsi:type="dcterms:W3CDTF">2023-03-08T21:58:20Z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0x010100696585825D5EF24EA1EA377146373F8E</vt:lpwstr>
  </property>
  <property fmtid="{D5CDD505-2E9C-101B-9397-08002B2CF9AE}" pid="3" name="MediaServiceImageTags">
    <vt:lpwstr/>
  </property>
</Properties>
</file>