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1" r:id="rId7"/>
    <p:sldId id="258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7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6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36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6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83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8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6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5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4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3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92DA-5EED-446D-A358-AD0FE172B65D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B64E-55A7-4678-9F47-EC7119E994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6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3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результатов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10328" cy="27403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184559"/>
            <a:ext cx="296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сортируется по собранным монетам и времени по запросу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48528" y="1690688"/>
            <a:ext cx="344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Вне зависимости от исхода игры, можно посмотреть таблицу с результатами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42" y="5460486"/>
            <a:ext cx="4905375" cy="371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48528" y="3060855"/>
            <a:ext cx="344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если игрок проиграл, то будет написано, что он не смог выбраться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Bowling</a:t>
            </a:r>
            <a:r>
              <a:rPr lang="ru-RU" dirty="0" smtClean="0"/>
              <a:t>» тоже работает с базой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9"/>
            <a:ext cx="8105502" cy="2563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823" y="4720046"/>
            <a:ext cx="29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этой игры результаты также будут сортироваться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909" y="4766986"/>
            <a:ext cx="5286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этом проекте, наша команда реализовывала две игры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3976"/>
            <a:ext cx="4210050" cy="120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3187" y="302414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09" y="1690688"/>
            <a:ext cx="4051391" cy="40594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61057" y="5982788"/>
            <a:ext cx="113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“Bowling”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Экран регистрации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2" y="1690688"/>
            <a:ext cx="61626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34025" cy="2400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73895" y="1690688"/>
            <a:ext cx="437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базе данных находится одна таблица, в которой хранятся данные каждого игрока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73895" y="2706172"/>
            <a:ext cx="375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Таблица используется для обеих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7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Противники и сундуки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19150" cy="100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334" y="1690688"/>
            <a:ext cx="4793942" cy="93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механика заключается в том, что враг двигается только тогда, когда игрок его видит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54938" y="2920753"/>
            <a:ext cx="675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Всего на каждом уровне кроме третьего находится по два скелета.</a:t>
            </a:r>
          </a:p>
          <a:p>
            <a:endParaRPr lang="ru-RU" dirty="0"/>
          </a:p>
          <a:p>
            <a:r>
              <a:rPr lang="ru-RU" dirty="0" smtClean="0"/>
              <a:t>Переход на следующий уровень спасает от врага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1" y="4052217"/>
            <a:ext cx="762000" cy="971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411" y="4062589"/>
            <a:ext cx="733425" cy="962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480" y="4358936"/>
            <a:ext cx="324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Закрытый сундук выглядит так,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838330" y="4358935"/>
            <a:ext cx="167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</a:t>
            </a:r>
            <a:r>
              <a:rPr lang="ru-RU" dirty="0" smtClean="0"/>
              <a:t> открытый так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559947" y="5320114"/>
            <a:ext cx="533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Чтобы собрать монету из сундука, надо попробовать зайти на ту клетку, где находится сундук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2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 «Кошелёк или жизнь»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438650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4446" y="1690688"/>
            <a:ext cx="437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Окно которое открывается невозможно закрыть, пока не будет сделан выбор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3578270"/>
            <a:ext cx="3038475" cy="2105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41559" y="3662582"/>
            <a:ext cx="6312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игрок выбирает время, от таймера отнимается 10 секунд</a:t>
            </a:r>
          </a:p>
          <a:p>
            <a:endParaRPr lang="ru-RU" dirty="0"/>
          </a:p>
          <a:p>
            <a:r>
              <a:rPr lang="ru-RU" dirty="0" smtClean="0"/>
              <a:t>Иначе, у него отнимается две монеты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4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противник находит игрока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88" y="1690688"/>
            <a:ext cx="7008223" cy="51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игрок может проиграть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5318761" cy="51358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4417" y="1691913"/>
            <a:ext cx="485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Проигрыш засчитывается, если оставшееся время становится равно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нулю</a:t>
            </a:r>
          </a:p>
          <a:p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 тогда появляется экран поражения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игрок может выиграть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83629" cy="50988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6561" y="1690688"/>
            <a:ext cx="437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Победа засчитывается  если игрок дошёл до портала на третьем уровне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56561" y="2573357"/>
            <a:ext cx="512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экране выводится сколько монет собрал игрок и время, за которое игрок это сделал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5044790"/>
            <a:ext cx="1466850" cy="18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0" y="4812113"/>
            <a:ext cx="292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вывода результата используется библиотека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5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241</Words>
  <Application>Microsoft Office PowerPoint</Application>
  <PresentationFormat>Широкоэкранный</PresentationFormat>
  <Paragraphs>36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Проект по Pygame</vt:lpstr>
      <vt:lpstr>В этом проекте, наша команда реализовывала две игры</vt:lpstr>
      <vt:lpstr>Экран регистрации</vt:lpstr>
      <vt:lpstr>База данных</vt:lpstr>
      <vt:lpstr>Противники и сундуки</vt:lpstr>
      <vt:lpstr>Механика «Кошелёк или жизнь»</vt:lpstr>
      <vt:lpstr>Как противник находит игрока</vt:lpstr>
      <vt:lpstr>Как игрок может проиграть</vt:lpstr>
      <vt:lpstr>Как игрок может выиграть</vt:lpstr>
      <vt:lpstr>Таблица результатов</vt:lpstr>
      <vt:lpstr>Игра «Bowling» тоже работает с базой данных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Pygame</dc:title>
  <dc:creator>Катя</dc:creator>
  <cp:lastModifiedBy>Катя</cp:lastModifiedBy>
  <cp:revision>10</cp:revision>
  <dcterms:created xsi:type="dcterms:W3CDTF">2025-02-10T21:23:26Z</dcterms:created>
  <dcterms:modified xsi:type="dcterms:W3CDTF">2025-02-11T11:44:01Z</dcterms:modified>
</cp:coreProperties>
</file>