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  <p:sldMasterId id="2147483700" r:id="rId2"/>
    <p:sldMasterId id="2147483651" r:id="rId3"/>
    <p:sldMasterId id="2147483708" r:id="rId4"/>
    <p:sldMasterId id="2147483678" r:id="rId5"/>
  </p:sldMasterIdLst>
  <p:sldIdLst>
    <p:sldId id="261" r:id="rId6"/>
    <p:sldId id="269" r:id="rId7"/>
    <p:sldId id="271" r:id="rId8"/>
    <p:sldId id="274" r:id="rId9"/>
    <p:sldId id="275" r:id="rId10"/>
    <p:sldId id="276" r:id="rId11"/>
    <p:sldId id="277" r:id="rId12"/>
    <p:sldId id="273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32C"/>
    <a:srgbClr val="0E2E5D"/>
    <a:srgbClr val="0E2442"/>
    <a:srgbClr val="102745"/>
    <a:srgbClr val="020C22"/>
    <a:srgbClr val="0C2B63"/>
    <a:srgbClr val="102442"/>
    <a:srgbClr val="EB7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739" autoAdjust="0"/>
  </p:normalViewPr>
  <p:slideViewPr>
    <p:cSldViewPr snapToGrid="0" snapToObjects="1"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95875" y="3735734"/>
            <a:ext cx="7356952" cy="76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 err="1" smtClean="0"/>
              <a:t>Stratasys</a:t>
            </a:r>
            <a:r>
              <a:rPr lang="en-US" dirty="0" smtClean="0"/>
              <a:t> Presentation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0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355095" y="1342339"/>
            <a:ext cx="8229600" cy="236834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50000"/>
              </a:lnSpc>
              <a:defRPr lang="en-US" sz="1800" dirty="0" smtClean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1pPr>
            <a:lvl2pPr marL="7429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2pPr>
            <a:lvl3pPr marL="12001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3pPr>
            <a:lvl4pPr marL="16573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4pPr>
            <a:lvl5pPr marL="2114550" indent="-285750">
              <a:lnSpc>
                <a:spcPct val="150000"/>
              </a:lnSpc>
              <a:buFont typeface="Arial"/>
              <a:buChar char="•"/>
              <a:defRPr lang="en-US" sz="1800" kern="1200" dirty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8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 userDrawn="1"/>
        </p:nvSpPr>
        <p:spPr>
          <a:xfrm>
            <a:off x="357188" y="1219200"/>
            <a:ext cx="3881437" cy="5056188"/>
          </a:xfrm>
          <a:prstGeom prst="rect">
            <a:avLst/>
          </a:prstGeom>
        </p:spPr>
        <p:txBody>
          <a:bodyPr>
            <a:spAutoFit/>
          </a:bodyPr>
          <a:lstStyle>
            <a:lvl1pPr algn="l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2pPr>
            <a:lvl3pPr marL="12001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3pPr>
            <a:lvl4pPr marL="16573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4pPr>
            <a:lvl5pPr marL="2114550" indent="-285750">
              <a:lnSpc>
                <a:spcPct val="150000"/>
              </a:lnSpc>
              <a:buFont typeface="Arial"/>
              <a:buChar char="•"/>
              <a:defRPr lang="en-US" sz="1800" kern="1200" dirty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5pPr>
          </a:lstStyle>
          <a:p>
            <a:pPr fontAlgn="auto">
              <a:spcAft>
                <a:spcPts val="0"/>
              </a:spcAft>
              <a:defRPr/>
            </a:pPr>
            <a:r>
              <a:rPr>
                <a:latin typeface="Arial"/>
                <a:cs typeface="Arial"/>
              </a:rPr>
              <a:t>For pages with heavy copy and a corresponding image.</a:t>
            </a:r>
          </a:p>
          <a:p>
            <a:pPr fontAlgn="auto">
              <a:spcAft>
                <a:spcPts val="0"/>
              </a:spcAft>
              <a:defRPr/>
            </a:pPr>
            <a:endParaRPr>
              <a:latin typeface="Arial"/>
              <a:cs typeface="Arial"/>
            </a:endParaRPr>
          </a:p>
          <a:p>
            <a:pPr fontAlgn="auto">
              <a:spcAft>
                <a:spcPts val="0"/>
              </a:spcAft>
              <a:defRPr/>
            </a:pPr>
            <a:r>
              <a:rPr>
                <a:latin typeface="Arial"/>
                <a:cs typeface="Arial"/>
              </a:rPr>
              <a:t>Lorem ipsum dolor sit amet, consectetur adipsicing elit, sed do elismod tempor incididunt ut labore et dolore magna aliqua.</a:t>
            </a:r>
          </a:p>
          <a:p>
            <a:pPr fontAlgn="auto">
              <a:spcAft>
                <a:spcPts val="0"/>
              </a:spcAft>
              <a:defRPr/>
            </a:pPr>
            <a:endParaRPr>
              <a:latin typeface="Arial"/>
              <a:cs typeface="Arial"/>
            </a:endParaRPr>
          </a:p>
          <a:p>
            <a:pPr fontAlgn="auto">
              <a:spcAft>
                <a:spcPts val="0"/>
              </a:spcAft>
              <a:defRPr/>
            </a:pPr>
            <a:r>
              <a:rPr>
                <a:latin typeface="Arial"/>
                <a:cs typeface="Arial"/>
              </a:rPr>
              <a:t>Ut enim ad minim veniam, quis nostrud exercitation ullamco laboris nisi ut aliquip ex ea commodo consequat.</a:t>
            </a:r>
          </a:p>
        </p:txBody>
      </p:sp>
    </p:spTree>
    <p:extLst>
      <p:ext uri="{BB962C8B-B14F-4D97-AF65-F5344CB8AC3E}">
        <p14:creationId xmlns:p14="http://schemas.microsoft.com/office/powerpoint/2010/main" val="1059538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 userDrawn="1"/>
        </p:nvSpPr>
        <p:spPr>
          <a:xfrm>
            <a:off x="357188" y="1219200"/>
            <a:ext cx="8240712" cy="1731963"/>
          </a:xfrm>
          <a:prstGeom prst="rect">
            <a:avLst/>
          </a:prstGeom>
        </p:spPr>
        <p:txBody>
          <a:bodyPr>
            <a:spAutoFit/>
          </a:bodyPr>
          <a:lstStyle>
            <a:lvl1pPr algn="l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2pPr>
            <a:lvl3pPr marL="12001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3pPr>
            <a:lvl4pPr marL="16573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4pPr>
            <a:lvl5pPr marL="2114550" indent="-285750">
              <a:lnSpc>
                <a:spcPct val="150000"/>
              </a:lnSpc>
              <a:buFont typeface="Arial"/>
              <a:buChar char="•"/>
              <a:defRPr lang="en-US" sz="1800" kern="1200" dirty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5pPr>
          </a:lstStyle>
          <a:p>
            <a:pPr fontAlgn="auto">
              <a:spcAft>
                <a:spcPts val="0"/>
              </a:spcAft>
              <a:defRPr/>
            </a:pPr>
            <a:r>
              <a:rPr>
                <a:latin typeface="Arial"/>
                <a:cs typeface="Arial"/>
              </a:rPr>
              <a:t>For pages with heavy copy. Lines should be spaced at 1.5.</a:t>
            </a:r>
          </a:p>
          <a:p>
            <a:pPr fontAlgn="auto">
              <a:spcAft>
                <a:spcPts val="0"/>
              </a:spcAft>
              <a:defRPr/>
            </a:pPr>
            <a:r>
              <a:rPr>
                <a:latin typeface="Arial"/>
                <a:cs typeface="Arial"/>
              </a:rPr>
              <a:t>Lorem ipsum dolor sit amet, consectetur adipsicing elit, sed do elismod tempor incididunt ut labore et dolore magna aliqua.</a:t>
            </a:r>
          </a:p>
          <a:p>
            <a:pPr fontAlgn="auto">
              <a:spcAft>
                <a:spcPts val="0"/>
              </a:spcAft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200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596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FAECEBA-2815-41EB-B165-997FB33A428B}" type="datetimeFigureOut">
              <a:rPr lang="en-US"/>
              <a:pPr>
                <a:defRPr/>
              </a:pPr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2E9F69-DEEC-465B-8D44-BFA3F29549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64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42650F5-05CF-4772-88A3-EFDC8A18067E}" type="datetimeFigureOut">
              <a:rPr lang="en-US"/>
              <a:pPr>
                <a:defRPr/>
              </a:pPr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ACF1A43-9C43-49C3-836E-2A4441C266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8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7C4C31E-D0C0-4ACC-BB87-E18150321740}" type="datetimeFigureOut">
              <a:rPr lang="en-US"/>
              <a:pPr>
                <a:defRPr/>
              </a:pPr>
              <a:t>4/9/2013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529E785-8564-4050-8F4F-D89DDE1960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78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E2CA2A8-3270-4C06-B4F8-14A81F57A47B}" type="datetimeFigureOut">
              <a:rPr lang="en-US"/>
              <a:pPr>
                <a:defRPr/>
              </a:pPr>
              <a:t>4/9/2013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CF6352C-E1F3-488C-8096-729324B0FA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60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54CD6C5-94B3-47E2-82E9-9A2AEE107883}" type="datetimeFigureOut">
              <a:rPr lang="en-US"/>
              <a:pPr>
                <a:defRPr/>
              </a:pPr>
              <a:t>4/9/2013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5CC8808-79F1-439D-A483-6E96D40F15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52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105D3BE-542E-40B4-B8B0-74869527D81C}" type="datetimeFigureOut">
              <a:rPr lang="en-US"/>
              <a:pPr>
                <a:defRPr/>
              </a:pPr>
              <a:t>4/9/2013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3B21CED-8023-4D73-B544-B646932024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9E2B16F-62B7-4329-BB30-5D2BFB0A04F3}" type="datetimeFigureOut">
              <a:rPr lang="en-US"/>
              <a:pPr>
                <a:defRPr/>
              </a:pPr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7921554-9096-4861-9378-ACAE006C5B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16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6DE8507-36D6-4056-A322-753B21EB94C9}" type="datetimeFigureOut">
              <a:rPr lang="en-US"/>
              <a:pPr>
                <a:defRPr/>
              </a:pPr>
              <a:t>4/9/2013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2EC7168-1D0F-4DDF-90B5-AB192995B1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32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70AA0E1-361F-4673-811D-AB658B0EF4D9}" type="datetimeFigureOut">
              <a:rPr lang="en-US"/>
              <a:pPr>
                <a:defRPr/>
              </a:pPr>
              <a:t>4/9/2013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D07A775-F74B-4557-AA61-FA6CC2E7E7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81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28EBC9A-65D0-4989-8F33-7D7A4BD30A44}" type="datetimeFigureOut">
              <a:rPr lang="en-US"/>
              <a:pPr>
                <a:defRPr/>
              </a:pPr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70303F8-0417-462C-9A63-46EBD05287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0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E221C42-44AB-47EB-BC21-14E3E5FB43AD}" type="datetimeFigureOut">
              <a:rPr lang="en-US"/>
              <a:pPr>
                <a:defRPr/>
              </a:pPr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CCC5D96-11FB-4CF3-81A4-A177CBF7AC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244503" y="3843814"/>
            <a:ext cx="7356952" cy="76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noProof="0" dirty="0" smtClean="0"/>
              <a:t>Stratasys</a:t>
            </a:r>
            <a:r>
              <a:rPr lang="en-US" dirty="0" smtClean="0"/>
              <a:t> Presentation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B687518-4938-4C9F-8C89-686225525CC1}" type="datetimeFigureOut">
              <a:rPr lang="en-US"/>
              <a:pPr>
                <a:defRPr/>
              </a:pPr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903E138-9E5C-42FA-974C-CFE87B582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0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355095" y="1342339"/>
            <a:ext cx="8229600" cy="21154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50000"/>
              </a:lnSpc>
              <a:defRPr lang="en-US" sz="1600" dirty="0" smtClean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1pPr>
            <a:lvl2pPr marL="742950" indent="-285750">
              <a:lnSpc>
                <a:spcPct val="150000"/>
              </a:lnSpc>
              <a:buFont typeface="Arial"/>
              <a:buChar char="•"/>
              <a:defRPr lang="en-US" sz="1600" kern="1200" dirty="0" smtClean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2pPr>
            <a:lvl3pPr marL="1200150" indent="-285750">
              <a:lnSpc>
                <a:spcPct val="150000"/>
              </a:lnSpc>
              <a:buFont typeface="Arial"/>
              <a:buChar char="•"/>
              <a:defRPr lang="en-US" sz="1600" kern="1200" dirty="0" smtClean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3pPr>
            <a:lvl4pPr marL="1657350" indent="-285750">
              <a:lnSpc>
                <a:spcPct val="150000"/>
              </a:lnSpc>
              <a:buFont typeface="Arial"/>
              <a:buChar char="•"/>
              <a:defRPr lang="en-US" sz="1600" kern="1200" dirty="0" smtClean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4pPr>
            <a:lvl5pPr marL="2114550" indent="-285750">
              <a:lnSpc>
                <a:spcPct val="150000"/>
              </a:lnSpc>
              <a:buFont typeface="Arial"/>
              <a:buChar char="•"/>
              <a:defRPr lang="en-US" sz="1600" kern="1200" dirty="0">
                <a:solidFill>
                  <a:srgbClr val="102442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7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 userDrawn="1"/>
        </p:nvSpPr>
        <p:spPr>
          <a:xfrm>
            <a:off x="357188" y="544513"/>
            <a:ext cx="3881437" cy="4133850"/>
          </a:xfrm>
          <a:prstGeom prst="rect">
            <a:avLst/>
          </a:prstGeom>
        </p:spPr>
        <p:txBody>
          <a:bodyPr>
            <a:spAutoFit/>
          </a:bodyPr>
          <a:lstStyle>
            <a:lvl1pPr algn="l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2pPr>
            <a:lvl3pPr marL="12001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3pPr>
            <a:lvl4pPr marL="16573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4pPr>
            <a:lvl5pPr marL="2114550" indent="-285750">
              <a:lnSpc>
                <a:spcPct val="150000"/>
              </a:lnSpc>
              <a:buFont typeface="Arial"/>
              <a:buChar char="•"/>
              <a:defRPr lang="en-US" sz="1800" kern="1200" dirty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5pPr>
          </a:lstStyle>
          <a:p>
            <a:pPr fontAlgn="auto">
              <a:spcAft>
                <a:spcPts val="0"/>
              </a:spcAft>
              <a:defRPr/>
            </a:pPr>
            <a:r>
              <a:rPr sz="1600">
                <a:latin typeface="Arial"/>
                <a:cs typeface="Arial"/>
              </a:rPr>
              <a:t>For pages with heavy copy and a corresponding image.</a:t>
            </a:r>
          </a:p>
          <a:p>
            <a:pPr fontAlgn="auto">
              <a:spcAft>
                <a:spcPts val="0"/>
              </a:spcAft>
              <a:defRPr/>
            </a:pPr>
            <a:endParaRPr sz="1600">
              <a:latin typeface="Arial"/>
              <a:cs typeface="Arial"/>
            </a:endParaRPr>
          </a:p>
          <a:p>
            <a:pPr fontAlgn="auto">
              <a:spcAft>
                <a:spcPts val="0"/>
              </a:spcAft>
              <a:defRPr/>
            </a:pPr>
            <a:r>
              <a:rPr sz="1600">
                <a:latin typeface="Arial"/>
                <a:cs typeface="Arial"/>
              </a:rPr>
              <a:t>Lorem ipsum dolor sit amet, consectetur adipsicing elit, sed do elismod tempor incididunt ut labore et dolore magna aliqua.</a:t>
            </a:r>
          </a:p>
          <a:p>
            <a:pPr fontAlgn="auto">
              <a:spcAft>
                <a:spcPts val="0"/>
              </a:spcAft>
              <a:defRPr/>
            </a:pPr>
            <a:endParaRPr sz="1600">
              <a:latin typeface="Arial"/>
              <a:cs typeface="Arial"/>
            </a:endParaRPr>
          </a:p>
          <a:p>
            <a:pPr fontAlgn="auto">
              <a:spcAft>
                <a:spcPts val="0"/>
              </a:spcAft>
              <a:defRPr/>
            </a:pPr>
            <a:r>
              <a:rPr sz="1600">
                <a:latin typeface="Arial"/>
                <a:cs typeface="Arial"/>
              </a:rPr>
              <a:t>Ut enim ad minim veniam, quis nostrud exercitation ullamco laboris nisi ut aliquip ex ea commodo consequat.</a:t>
            </a:r>
          </a:p>
        </p:txBody>
      </p:sp>
    </p:spTree>
    <p:extLst>
      <p:ext uri="{BB962C8B-B14F-4D97-AF65-F5344CB8AC3E}">
        <p14:creationId xmlns:p14="http://schemas.microsoft.com/office/powerpoint/2010/main" val="261501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 userDrawn="1"/>
        </p:nvSpPr>
        <p:spPr>
          <a:xfrm>
            <a:off x="357188" y="1219200"/>
            <a:ext cx="8240712" cy="1549400"/>
          </a:xfrm>
          <a:prstGeom prst="rect">
            <a:avLst/>
          </a:prstGeom>
        </p:spPr>
        <p:txBody>
          <a:bodyPr>
            <a:spAutoFit/>
          </a:bodyPr>
          <a:lstStyle>
            <a:lvl1pPr algn="l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2pPr>
            <a:lvl3pPr marL="12001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3pPr>
            <a:lvl4pPr marL="1657350" indent="-285750">
              <a:lnSpc>
                <a:spcPct val="150000"/>
              </a:lnSpc>
              <a:buFont typeface="Arial"/>
              <a:buChar char="•"/>
              <a:defRPr lang="en-US" sz="1800" kern="1200" dirty="0" smtClean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4pPr>
            <a:lvl5pPr marL="2114550" indent="-285750">
              <a:lnSpc>
                <a:spcPct val="150000"/>
              </a:lnSpc>
              <a:buFont typeface="Arial"/>
              <a:buChar char="•"/>
              <a:defRPr lang="en-US" sz="1800" kern="1200" dirty="0">
                <a:solidFill>
                  <a:srgbClr val="102442"/>
                </a:solidFill>
                <a:latin typeface="Helvetica Neue"/>
                <a:ea typeface="+mn-ea"/>
                <a:cs typeface="Helvetica Neue"/>
              </a:defRPr>
            </a:lvl5pPr>
          </a:lstStyle>
          <a:p>
            <a:pPr fontAlgn="auto">
              <a:spcAft>
                <a:spcPts val="0"/>
              </a:spcAft>
              <a:defRPr/>
            </a:pPr>
            <a:r>
              <a:rPr sz="1600">
                <a:latin typeface="Arial"/>
                <a:cs typeface="Arial"/>
              </a:rPr>
              <a:t>For pages with heavy copy. Lines should be spaced at 1.5.</a:t>
            </a:r>
          </a:p>
          <a:p>
            <a:pPr fontAlgn="auto">
              <a:spcAft>
                <a:spcPts val="0"/>
              </a:spcAft>
              <a:defRPr/>
            </a:pPr>
            <a:r>
              <a:rPr sz="1600">
                <a:latin typeface="Arial"/>
                <a:cs typeface="Arial"/>
              </a:rPr>
              <a:t>Lorem ipsum dolor sit amet, consectetur adipsicing elit, sed do elismod tempor incididunt ut labore et dolore magna aliqua.</a:t>
            </a:r>
          </a:p>
          <a:p>
            <a:pPr fontAlgn="auto">
              <a:spcAft>
                <a:spcPts val="0"/>
              </a:spcAft>
              <a:defRPr/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428258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05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4ColorTM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961" b="30032"/>
          <a:stretch>
            <a:fillRect/>
          </a:stretch>
        </p:blipFill>
        <p:spPr bwMode="auto">
          <a:xfrm>
            <a:off x="7131050" y="6197600"/>
            <a:ext cx="17859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4ColorTM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43" t="34225" r="79034" b="34036"/>
          <a:stretch>
            <a:fillRect/>
          </a:stretch>
        </p:blipFill>
        <p:spPr bwMode="auto">
          <a:xfrm>
            <a:off x="0" y="0"/>
            <a:ext cx="4864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6" r:id="rId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4ColorTM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961" b="30032"/>
          <a:stretch>
            <a:fillRect/>
          </a:stretch>
        </p:blipFill>
        <p:spPr bwMode="auto">
          <a:xfrm>
            <a:off x="7131050" y="188913"/>
            <a:ext cx="17859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4ColorTM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43" t="34225" r="79034" b="34036"/>
          <a:stretch>
            <a:fillRect/>
          </a:stretch>
        </p:blipFill>
        <p:spPr bwMode="auto">
          <a:xfrm>
            <a:off x="0" y="0"/>
            <a:ext cx="4864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7" r:id="rId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4ColorTM.jp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961" b="30032"/>
          <a:stretch>
            <a:fillRect/>
          </a:stretch>
        </p:blipFill>
        <p:spPr bwMode="auto">
          <a:xfrm>
            <a:off x="7131050" y="188913"/>
            <a:ext cx="17859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254625"/>
            <a:ext cx="9144000" cy="1603375"/>
          </a:xfrm>
          <a:prstGeom prst="rect">
            <a:avLst/>
          </a:prstGeom>
          <a:solidFill>
            <a:srgbClr val="05132C"/>
          </a:solidFill>
          <a:ln>
            <a:solidFill>
              <a:srgbClr val="0E2E5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076" name="Picture 1" descr="stratasys_ppt_final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57"/>
          <a:stretch>
            <a:fillRect/>
          </a:stretch>
        </p:blipFill>
        <p:spPr bwMode="auto">
          <a:xfrm>
            <a:off x="0" y="0"/>
            <a:ext cx="7026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8" r:id="rId3"/>
    <p:sldLayoutId id="2147483739" r:id="rId4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stratasys_ppt_final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6117" b="-2"/>
          <a:stretch>
            <a:fillRect/>
          </a:stretch>
        </p:blipFill>
        <p:spPr bwMode="auto">
          <a:xfrm>
            <a:off x="0" y="1066800"/>
            <a:ext cx="9144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4ColorTM.jp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961" b="30032"/>
          <a:stretch>
            <a:fillRect/>
          </a:stretch>
        </p:blipFill>
        <p:spPr bwMode="auto">
          <a:xfrm>
            <a:off x="7235825" y="449263"/>
            <a:ext cx="1785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40" r:id="rId3"/>
    <p:sldLayoutId id="2147483741" r:id="rId4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solidFill>
            <a:srgbClr val="102442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810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123" name="Picture 8" descr="4ColorTM.jp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961" b="30032"/>
          <a:stretch>
            <a:fillRect/>
          </a:stretch>
        </p:blipFill>
        <p:spPr bwMode="auto">
          <a:xfrm>
            <a:off x="7235825" y="449263"/>
            <a:ext cx="1785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 bwMode="auto">
          <a:xfrm>
            <a:off x="1345468" y="3863975"/>
            <a:ext cx="7358063" cy="769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C2B63"/>
                </a:solidFill>
                <a:latin typeface="Helvetica Neue"/>
                <a:ea typeface="Helvetica Neue"/>
                <a:cs typeface="Helvetica Neue"/>
              </a:rPr>
              <a:t>Configuration Management with Subversion (SVN)</a:t>
            </a:r>
            <a:endParaRPr lang="en-US" sz="3600" dirty="0" smtClean="0">
              <a:solidFill>
                <a:srgbClr val="0C2B63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2531" name="Title 1"/>
          <p:cNvSpPr txBox="1">
            <a:spLocks/>
          </p:cNvSpPr>
          <p:nvPr/>
        </p:nvSpPr>
        <p:spPr bwMode="auto">
          <a:xfrm>
            <a:off x="6134957" y="5130556"/>
            <a:ext cx="3822456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dirty="0" err="1" smtClean="0">
                <a:solidFill>
                  <a:srgbClr val="EB7521"/>
                </a:solidFill>
                <a:latin typeface="Helvetica Neue"/>
                <a:ea typeface="Helvetica Neue"/>
                <a:cs typeface="Helvetica Neue"/>
              </a:rPr>
              <a:t>Slava</a:t>
            </a:r>
            <a:r>
              <a:rPr lang="en-US" sz="2000" dirty="0" smtClean="0">
                <a:solidFill>
                  <a:srgbClr val="EB7521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2000" dirty="0" err="1" smtClean="0">
                <a:solidFill>
                  <a:srgbClr val="EB7521"/>
                </a:solidFill>
                <a:latin typeface="Helvetica Neue"/>
                <a:ea typeface="Helvetica Neue"/>
                <a:cs typeface="Helvetica Neue"/>
              </a:rPr>
              <a:t>Chuhovich</a:t>
            </a:r>
            <a:endParaRPr lang="en-US" sz="2000" dirty="0">
              <a:solidFill>
                <a:srgbClr val="EB7521"/>
              </a:solidFill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stratasys_ppt_fina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" r="98563" b="8"/>
          <a:stretch>
            <a:fillRect/>
          </a:stretch>
        </p:blipFill>
        <p:spPr bwMode="auto">
          <a:xfrm>
            <a:off x="0" y="0"/>
            <a:ext cx="131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2689225" y="37830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/>
          </a:p>
        </p:txBody>
      </p:sp>
      <p:sp>
        <p:nvSpPr>
          <p:cNvPr id="28676" name="Title 1"/>
          <p:cNvSpPr txBox="1">
            <a:spLocks/>
          </p:cNvSpPr>
          <p:nvPr/>
        </p:nvSpPr>
        <p:spPr bwMode="auto">
          <a:xfrm>
            <a:off x="188913" y="3505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Subversion (SVN)</a:t>
            </a:r>
            <a:endParaRPr lang="en-US" sz="3600" b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2"/>
          <p:cNvSpPr>
            <a:spLocks noGrp="1"/>
          </p:cNvSpPr>
          <p:nvPr>
            <p:ph idx="4294967295"/>
          </p:nvPr>
        </p:nvSpPr>
        <p:spPr bwMode="auto">
          <a:xfrm>
            <a:off x="484798" y="1882409"/>
            <a:ext cx="6948488" cy="44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Version Control 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Centralized repository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Complete daily server DB backup by IT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User and permissions management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Windows Explorer shell integrated client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Huge user 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Open-source and free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79" name="Title 1"/>
          <p:cNvSpPr txBox="1">
            <a:spLocks/>
          </p:cNvSpPr>
          <p:nvPr/>
        </p:nvSpPr>
        <p:spPr bwMode="auto">
          <a:xfrm>
            <a:off x="106363" y="4921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b="1" dirty="0" smtClean="0">
                <a:solidFill>
                  <a:srgbClr val="EB7521"/>
                </a:solidFill>
                <a:latin typeface="Arial" pitchFamily="34" charset="0"/>
              </a:rPr>
              <a:t>SVN</a:t>
            </a:r>
            <a:endParaRPr lang="en-US" sz="2800" b="1" dirty="0">
              <a:solidFill>
                <a:srgbClr val="EB752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stratasys_ppt_fina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" r="98563" b="8"/>
          <a:stretch>
            <a:fillRect/>
          </a:stretch>
        </p:blipFill>
        <p:spPr bwMode="auto">
          <a:xfrm>
            <a:off x="0" y="0"/>
            <a:ext cx="131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2689225" y="37830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/>
          </a:p>
        </p:txBody>
      </p:sp>
      <p:sp>
        <p:nvSpPr>
          <p:cNvPr id="28676" name="Title 1"/>
          <p:cNvSpPr txBox="1">
            <a:spLocks/>
          </p:cNvSpPr>
          <p:nvPr/>
        </p:nvSpPr>
        <p:spPr bwMode="auto">
          <a:xfrm>
            <a:off x="188913" y="3505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Why version control?</a:t>
            </a:r>
            <a:endParaRPr lang="en-US" sz="3600" b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2"/>
          <p:cNvSpPr>
            <a:spLocks noGrp="1"/>
          </p:cNvSpPr>
          <p:nvPr>
            <p:ph idx="4294967295"/>
          </p:nvPr>
        </p:nvSpPr>
        <p:spPr bwMode="auto">
          <a:xfrm>
            <a:off x="562952" y="1782519"/>
            <a:ext cx="8385664" cy="481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Every change is </a:t>
            </a:r>
            <a:r>
              <a:rPr lang="en-US" sz="2400" dirty="0" err="1" smtClean="0"/>
              <a:t>revisioned</a:t>
            </a:r>
            <a:r>
              <a:rPr lang="en-US" sz="2400" dirty="0" smtClean="0"/>
              <a:t> and logged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Each revision is revertible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Any point in project’s timeline could be restored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Several developers can work on the same project simultaneously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Automatic conflicts management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Source branching mechanism</a:t>
            </a:r>
          </a:p>
          <a:p>
            <a:r>
              <a:rPr lang="en-US" sz="2400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79" name="Title 1"/>
          <p:cNvSpPr txBox="1">
            <a:spLocks/>
          </p:cNvSpPr>
          <p:nvPr/>
        </p:nvSpPr>
        <p:spPr bwMode="auto">
          <a:xfrm>
            <a:off x="106363" y="4921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sz="2800" b="1" dirty="0">
              <a:solidFill>
                <a:srgbClr val="EB7521"/>
              </a:solidFill>
              <a:latin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58763" y="50360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b="1" dirty="0" smtClean="0">
                <a:solidFill>
                  <a:srgbClr val="EB7521"/>
                </a:solidFill>
                <a:latin typeface="Arial" pitchFamily="34" charset="0"/>
              </a:rPr>
              <a:t>Why version control?</a:t>
            </a:r>
            <a:endParaRPr lang="en-US" sz="2800" b="1" dirty="0">
              <a:solidFill>
                <a:srgbClr val="EB752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stratasys_ppt_fina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" r="98563" b="8"/>
          <a:stretch>
            <a:fillRect/>
          </a:stretch>
        </p:blipFill>
        <p:spPr bwMode="auto">
          <a:xfrm>
            <a:off x="0" y="0"/>
            <a:ext cx="131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2689225" y="37830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/>
          </a:p>
        </p:txBody>
      </p:sp>
      <p:sp>
        <p:nvSpPr>
          <p:cNvPr id="28676" name="Title 1"/>
          <p:cNvSpPr txBox="1">
            <a:spLocks/>
          </p:cNvSpPr>
          <p:nvPr/>
        </p:nvSpPr>
        <p:spPr bwMode="auto">
          <a:xfrm>
            <a:off x="188913" y="3505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</a:rPr>
              <a:t>Main SVN concepts</a:t>
            </a:r>
            <a:endParaRPr lang="en-US" sz="3600" b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2"/>
          <p:cNvSpPr>
            <a:spLocks noGrp="1"/>
          </p:cNvSpPr>
          <p:nvPr>
            <p:ph idx="4294967295"/>
          </p:nvPr>
        </p:nvSpPr>
        <p:spPr bwMode="auto">
          <a:xfrm>
            <a:off x="562952" y="1782519"/>
            <a:ext cx="8385664" cy="57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Repository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Working Copy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Revision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Commit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Revert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Update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Branch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Merge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Conflict</a:t>
            </a:r>
          </a:p>
          <a:p>
            <a:r>
              <a:rPr lang="en-US" sz="2400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79" name="Title 1"/>
          <p:cNvSpPr txBox="1">
            <a:spLocks/>
          </p:cNvSpPr>
          <p:nvPr/>
        </p:nvSpPr>
        <p:spPr bwMode="auto">
          <a:xfrm>
            <a:off x="106363" y="4921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sz="2800" b="1" dirty="0">
              <a:solidFill>
                <a:srgbClr val="EB7521"/>
              </a:solidFill>
              <a:latin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58763" y="50360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b="1" dirty="0" smtClean="0">
                <a:solidFill>
                  <a:srgbClr val="EB7521"/>
                </a:solidFill>
                <a:latin typeface="Arial" pitchFamily="34" charset="0"/>
              </a:rPr>
              <a:t>Main SVN concepts</a:t>
            </a:r>
            <a:endParaRPr lang="en-US" sz="2800" b="1" dirty="0">
              <a:solidFill>
                <a:srgbClr val="EB752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095" y="3468123"/>
            <a:ext cx="8229600" cy="739754"/>
          </a:xfrm>
        </p:spPr>
        <p:txBody>
          <a:bodyPr/>
          <a:lstStyle/>
          <a:p>
            <a:pPr algn="ctr"/>
            <a:r>
              <a:rPr lang="en-US" sz="3200" dirty="0" smtClean="0"/>
              <a:t>Thanks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2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4503</TotalTime>
  <Words>102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2_Custom Design</vt:lpstr>
      <vt:lpstr>5_Custom Design</vt:lpstr>
      <vt:lpstr>Custom Design</vt:lpstr>
      <vt:lpstr>7_Custom Design</vt:lpstr>
      <vt:lpstr>3_Custom Design</vt:lpstr>
      <vt:lpstr>Configuration Management with Subversion (SVN)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AFG;Slava.Chuhovich@stratasys.com</dc:creator>
  <cp:lastModifiedBy> </cp:lastModifiedBy>
  <cp:revision>140</cp:revision>
  <dcterms:created xsi:type="dcterms:W3CDTF">2012-07-27T19:19:43Z</dcterms:created>
  <dcterms:modified xsi:type="dcterms:W3CDTF">2013-04-09T10:59:03Z</dcterms:modified>
</cp:coreProperties>
</file>