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8" r:id="rId7"/>
    <p:sldId id="267" r:id="rId8"/>
    <p:sldId id="271" r:id="rId9"/>
    <p:sldId id="272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A96A-0AC4-4681-9D82-AF5ABD2FA16C}" type="datetimeFigureOut">
              <a:rPr lang="en-US" smtClean="0"/>
              <a:t>09-Jul-13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7D63-26F8-4649-A64E-B2F968E4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XL-C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List of tasks per discipline for each milestone</a:t>
            </a:r>
          </a:p>
          <a:p>
            <a:r>
              <a:rPr lang="en-US" dirty="0" smtClean="0"/>
              <a:t>Two configurations will be considered:</a:t>
            </a:r>
          </a:p>
          <a:p>
            <a:pPr lvl="1"/>
            <a:r>
              <a:rPr lang="en-US" dirty="0" smtClean="0"/>
              <a:t>C1: Not </a:t>
            </a:r>
            <a:r>
              <a:rPr lang="en-US" dirty="0"/>
              <a:t>SHS ready</a:t>
            </a:r>
          </a:p>
          <a:p>
            <a:pPr lvl="1"/>
            <a:r>
              <a:rPr lang="en-US" dirty="0" smtClean="0"/>
              <a:t>C2: SHS ready</a:t>
            </a:r>
          </a:p>
          <a:p>
            <a:r>
              <a:rPr lang="en-US" dirty="0" smtClean="0"/>
              <a:t>The task estimated duration should be specified for both configuration</a:t>
            </a:r>
          </a:p>
          <a:p>
            <a:pPr lvl="1"/>
            <a:r>
              <a:rPr lang="en-US" dirty="0" smtClean="0"/>
              <a:t>Rough estimation of calendar time of calendar time</a:t>
            </a:r>
          </a:p>
          <a:p>
            <a:pPr lvl="1"/>
            <a:r>
              <a:rPr lang="en-US" dirty="0" smtClean="0"/>
              <a:t>Resources assumption ?</a:t>
            </a:r>
          </a:p>
          <a:p>
            <a:r>
              <a:rPr lang="en-US" dirty="0" smtClean="0"/>
              <a:t>For HW tasks related known SW contents should be specified</a:t>
            </a:r>
          </a:p>
          <a:p>
            <a:r>
              <a:rPr lang="en-US" dirty="0" smtClean="0"/>
              <a:t>For all tasks pre-requisites (to start task!) must be specified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of tasks table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888574"/>
              </p:ext>
            </p:extLst>
          </p:nvPr>
        </p:nvGraphicFramePr>
        <p:xfrm>
          <a:off x="457200" y="1600200"/>
          <a:ext cx="8382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88"/>
                <a:gridCol w="1165709"/>
                <a:gridCol w="1054689"/>
                <a:gridCol w="2275907"/>
                <a:gridCol w="227590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Electronics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</a:p>
                    <a:p>
                      <a:r>
                        <a:rPr lang="en-US" baseline="0" dirty="0" smtClean="0"/>
                        <a:t>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</a:t>
                      </a:r>
                    </a:p>
                    <a:p>
                      <a:r>
                        <a:rPr lang="en-US" dirty="0" smtClean="0"/>
                        <a:t> 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Pre-requisites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VHDL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OHDB2 ready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Block-Boards</a:t>
                      </a:r>
                      <a:r>
                        <a:rPr lang="en-US" baseline="0" dirty="0" smtClean="0"/>
                        <a:t> integration on jetting 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 ready</a:t>
                      </a:r>
                    </a:p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mechanics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3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 –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1: DM Throughput </a:t>
            </a:r>
            <a:r>
              <a:rPr lang="en-US" dirty="0" smtClean="0"/>
              <a:t>Increase only</a:t>
            </a:r>
            <a:endParaRPr lang="en-US" dirty="0" smtClean="0"/>
          </a:p>
          <a:p>
            <a:r>
              <a:rPr lang="en-US" dirty="0" smtClean="0"/>
              <a:t>Configuration 2:  DM and HS throughput 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4X Gen4 – </a:t>
            </a:r>
            <a:br>
              <a:rPr lang="en-US" dirty="0" smtClean="0"/>
            </a:br>
            <a:r>
              <a:rPr lang="en-US" dirty="0" smtClean="0"/>
              <a:t>Printing Engine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Heads &amp; Block</a:t>
            </a:r>
          </a:p>
          <a:p>
            <a:pPr lvl="1"/>
            <a:r>
              <a:rPr lang="en-US" dirty="0" smtClean="0"/>
              <a:t>Electronics</a:t>
            </a:r>
          </a:p>
          <a:p>
            <a:pPr lvl="2"/>
            <a:r>
              <a:rPr lang="en-US" dirty="0" smtClean="0"/>
              <a:t>VHDL OHDB-2</a:t>
            </a:r>
          </a:p>
          <a:p>
            <a:pPr lvl="2"/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Mechanics</a:t>
            </a:r>
          </a:p>
          <a:p>
            <a:pPr lvl="2"/>
            <a:r>
              <a:rPr lang="en-US" dirty="0" smtClean="0"/>
              <a:t>Block design</a:t>
            </a:r>
          </a:p>
          <a:p>
            <a:pPr lvl="2"/>
            <a:r>
              <a:rPr lang="en-US" dirty="0" smtClean="0"/>
              <a:t>Liquids flow  (double flow for SHS)</a:t>
            </a:r>
          </a:p>
          <a:p>
            <a:pPr lvl="1"/>
            <a:r>
              <a:rPr lang="en-US" dirty="0" smtClean="0"/>
              <a:t>Heads Alignment Procedure</a:t>
            </a:r>
          </a:p>
          <a:p>
            <a:pPr lvl="1"/>
            <a:r>
              <a:rPr lang="en-US" dirty="0" smtClean="0"/>
              <a:t>Block Alignment Procedure (Transparency) </a:t>
            </a:r>
          </a:p>
          <a:p>
            <a:r>
              <a:rPr lang="en-US" dirty="0" smtClean="0"/>
              <a:t>Wiper – Possible Change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Printing Sequence and Working Point</a:t>
            </a:r>
          </a:p>
          <a:p>
            <a:pPr lvl="1"/>
            <a:r>
              <a:rPr lang="en-US" dirty="0" smtClean="0"/>
              <a:t>Data distribution (SW)</a:t>
            </a:r>
          </a:p>
          <a:p>
            <a:pPr lvl="1"/>
            <a:r>
              <a:rPr lang="en-US" dirty="0" smtClean="0"/>
              <a:t>Printing Sequence (SW)</a:t>
            </a:r>
          </a:p>
          <a:p>
            <a:pPr lvl="1"/>
            <a:r>
              <a:rPr lang="en-US" b="1" dirty="0" smtClean="0"/>
              <a:t>UV optimization</a:t>
            </a:r>
          </a:p>
          <a:p>
            <a:r>
              <a:rPr lang="en-US" dirty="0" smtClean="0"/>
              <a:t>Possibly Affected Wizards and Sequences</a:t>
            </a:r>
          </a:p>
          <a:p>
            <a:pPr lvl="1"/>
            <a:r>
              <a:rPr lang="en-US" dirty="0" smtClean="0"/>
              <a:t>Weight Test</a:t>
            </a:r>
          </a:p>
          <a:p>
            <a:pPr lvl="1"/>
            <a:r>
              <a:rPr lang="en-US" dirty="0" smtClean="0"/>
              <a:t>Wipe and Purge</a:t>
            </a:r>
          </a:p>
          <a:p>
            <a:pPr lvl="1"/>
            <a:r>
              <a:rPr lang="en-US" dirty="0" smtClean="0"/>
              <a:t>MRW</a:t>
            </a:r>
          </a:p>
          <a:p>
            <a:pPr lvl="1"/>
            <a:r>
              <a:rPr lang="en-US" dirty="0" smtClean="0"/>
              <a:t>Others (Meir?)</a:t>
            </a:r>
          </a:p>
          <a:p>
            <a:r>
              <a:rPr lang="en-US" b="1" dirty="0" smtClean="0"/>
              <a:t>UV increase </a:t>
            </a:r>
          </a:p>
          <a:p>
            <a:pPr lvl="1"/>
            <a:r>
              <a:rPr lang="en-US" b="1" dirty="0" smtClean="0"/>
              <a:t>SHS – must?</a:t>
            </a:r>
          </a:p>
          <a:p>
            <a:pPr lvl="1"/>
            <a:r>
              <a:rPr lang="en-US" b="1" dirty="0" smtClean="0"/>
              <a:t>DM – may be required</a:t>
            </a:r>
          </a:p>
          <a:p>
            <a:r>
              <a:rPr lang="en-US" dirty="0" smtClean="0"/>
              <a:t>Vacuum 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Modes Logic changes</a:t>
            </a:r>
          </a:p>
          <a:p>
            <a:r>
              <a:rPr lang="en-US" dirty="0" smtClean="0"/>
              <a:t>Estimations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SHS Related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Flooding?</a:t>
            </a:r>
          </a:p>
          <a:p>
            <a:r>
              <a:rPr lang="en-US" dirty="0"/>
              <a:t>Liquids, Waste &amp; Vacuum Flow Increase</a:t>
            </a:r>
          </a:p>
          <a:p>
            <a:r>
              <a:rPr lang="en-US" dirty="0" smtClean="0"/>
              <a:t>UV increase</a:t>
            </a:r>
          </a:p>
          <a:p>
            <a:r>
              <a:rPr lang="en-US" dirty="0" smtClean="0"/>
              <a:t>Heads Staggering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Suggested Milestones</a:t>
            </a:r>
            <a:br>
              <a:rPr lang="en-US" dirty="0" smtClean="0"/>
            </a:br>
            <a:r>
              <a:rPr lang="en-US" sz="2200" dirty="0" smtClean="0"/>
              <a:t>Contents on Milestone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G4 x 2 Evaluation</a:t>
            </a:r>
            <a:endParaRPr lang="en-US" b="1" dirty="0" smtClean="0"/>
          </a:p>
          <a:p>
            <a:pPr lvl="1"/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Final Block</a:t>
            </a:r>
          </a:p>
          <a:p>
            <a:pPr lvl="1"/>
            <a:r>
              <a:rPr lang="en-US" dirty="0" smtClean="0"/>
              <a:t>Rico Electronics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 4 on jetting station  </a:t>
            </a:r>
            <a:endParaRPr lang="en-US" b="1" dirty="0" smtClean="0"/>
          </a:p>
          <a:p>
            <a:pPr lvl="1"/>
            <a:r>
              <a:rPr lang="en-US" dirty="0" smtClean="0"/>
              <a:t>Final Block </a:t>
            </a:r>
          </a:p>
          <a:p>
            <a:pPr lvl="1"/>
            <a:r>
              <a:rPr lang="en-US" dirty="0" smtClean="0"/>
              <a:t>Final Electronics (OHDB-2, OHDB SW, Driver)</a:t>
            </a:r>
          </a:p>
          <a:p>
            <a:pPr lvl="1"/>
            <a:r>
              <a:rPr lang="en-US" dirty="0" smtClean="0"/>
              <a:t>Preliminary SW to test printing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4x Gen 4 on Connex</a:t>
            </a:r>
          </a:p>
          <a:p>
            <a:pPr lvl="1"/>
            <a:r>
              <a:rPr lang="en-US" dirty="0" smtClean="0"/>
              <a:t>Final Block</a:t>
            </a:r>
          </a:p>
          <a:p>
            <a:pPr lvl="1"/>
            <a:r>
              <a:rPr lang="en-US" dirty="0" smtClean="0"/>
              <a:t>Finial Electronics</a:t>
            </a:r>
          </a:p>
          <a:p>
            <a:pPr lvl="1"/>
            <a:r>
              <a:rPr lang="en-US" dirty="0" smtClean="0"/>
              <a:t>Final EM SW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4x Gen4 on XL</a:t>
            </a:r>
          </a:p>
          <a:p>
            <a:pPr lvl="1"/>
            <a:r>
              <a:rPr lang="en-US" dirty="0" smtClean="0"/>
              <a:t>XL B</a:t>
            </a:r>
          </a:p>
          <a:p>
            <a:pPr lvl="1"/>
            <a:r>
              <a:rPr lang="en-US" dirty="0" smtClean="0"/>
              <a:t>Platform is Ready for SHS (Flow, Vacuum, UV)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Sunday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Session1 </a:t>
            </a:r>
          </a:p>
          <a:p>
            <a:pPr lvl="1"/>
            <a:r>
              <a:rPr lang="en-US" dirty="0" smtClean="0"/>
              <a:t>Tasks Review per discipline</a:t>
            </a:r>
          </a:p>
          <a:p>
            <a:pPr lvl="1"/>
            <a:r>
              <a:rPr lang="en-US" dirty="0" smtClean="0"/>
              <a:t>Pre-requisite verification </a:t>
            </a:r>
          </a:p>
          <a:p>
            <a:r>
              <a:rPr lang="en-US" dirty="0" smtClean="0"/>
              <a:t>Session 2</a:t>
            </a:r>
          </a:p>
          <a:p>
            <a:pPr lvl="1"/>
            <a:r>
              <a:rPr lang="en-US" dirty="0" smtClean="0"/>
              <a:t>Fishbone building on the board (if enough information is available)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XL-B List</a:t>
            </a:r>
            <a:br>
              <a:rPr lang="en-US" dirty="0" smtClean="0"/>
            </a:br>
            <a:r>
              <a:rPr lang="en-US" dirty="0" smtClean="0"/>
              <a:t>(consider SHS readiness)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Internal </a:t>
            </a:r>
            <a:r>
              <a:rPr lang="en-US" dirty="0"/>
              <a:t>Heating</a:t>
            </a:r>
          </a:p>
          <a:p>
            <a:pPr lvl="1"/>
            <a:r>
              <a:rPr lang="en-US" dirty="0"/>
              <a:t>Heaters + diffusers</a:t>
            </a:r>
          </a:p>
          <a:p>
            <a:pPr lvl="1"/>
            <a:r>
              <a:rPr lang="en-US" dirty="0"/>
              <a:t>Electricity</a:t>
            </a:r>
          </a:p>
          <a:p>
            <a:r>
              <a:rPr lang="en-US" dirty="0"/>
              <a:t>New motor on Z</a:t>
            </a:r>
          </a:p>
          <a:p>
            <a:r>
              <a:rPr lang="en-US" dirty="0"/>
              <a:t>Back wall Isolation &amp; Cooling</a:t>
            </a:r>
          </a:p>
          <a:p>
            <a:r>
              <a:rPr lang="en-US" dirty="0"/>
              <a:t>Package for PC (PC wreck)</a:t>
            </a:r>
          </a:p>
          <a:p>
            <a:r>
              <a:rPr lang="en-US" dirty="0"/>
              <a:t>Roller pump</a:t>
            </a:r>
          </a:p>
          <a:p>
            <a:r>
              <a:rPr lang="en-US" dirty="0"/>
              <a:t>External waste</a:t>
            </a:r>
          </a:p>
          <a:p>
            <a:r>
              <a:rPr lang="en-US" dirty="0"/>
              <a:t>Internal UV sensor</a:t>
            </a:r>
          </a:p>
          <a:p>
            <a:r>
              <a:rPr lang="en-US" dirty="0" smtClean="0"/>
              <a:t>Power Unit</a:t>
            </a:r>
            <a:endParaRPr lang="en-US" dirty="0"/>
          </a:p>
          <a:p>
            <a:r>
              <a:rPr lang="en-US" dirty="0"/>
              <a:t>Stepper </a:t>
            </a:r>
            <a:r>
              <a:rPr lang="en-US" dirty="0" smtClean="0"/>
              <a:t>pumps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356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XL-C </vt:lpstr>
      <vt:lpstr>XL – C </vt:lpstr>
      <vt:lpstr>4X Gen4 –  Printing Engine tasks</vt:lpstr>
      <vt:lpstr>Other </vt:lpstr>
      <vt:lpstr>OS Changes</vt:lpstr>
      <vt:lpstr>SHS Related Decisions</vt:lpstr>
      <vt:lpstr>Suggested Milestones Contents on Milestone Exit</vt:lpstr>
      <vt:lpstr>Agenda for Sunday Meeting</vt:lpstr>
      <vt:lpstr>XL-B List (consider SHS readiness)</vt:lpstr>
      <vt:lpstr>Tasks Review</vt:lpstr>
      <vt:lpstr>Template of tasks table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XL-C</dc:title>
  <dc:creator>Evgeni Levin</dc:creator>
  <cp:lastModifiedBy>Objet</cp:lastModifiedBy>
  <cp:revision>176</cp:revision>
  <dcterms:created xsi:type="dcterms:W3CDTF">2013-07-03T14:12:58Z</dcterms:created>
  <dcterms:modified xsi:type="dcterms:W3CDTF">2013-07-09T07:18:50Z</dcterms:modified>
</cp:coreProperties>
</file>