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2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377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849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788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68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2455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407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075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862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4257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028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EDE399-5C34-4284-8036-5A3A5E255160}" type="datetimeFigureOut">
              <a:rPr lang="uk-UA" smtClean="0"/>
              <a:t>08.04.2019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30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Overview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 Viacheslav </a:t>
            </a:r>
            <a:r>
              <a:rPr lang="en-US" dirty="0" err="1" smtClean="0"/>
              <a:t>fesenko</a:t>
            </a:r>
            <a:endParaRPr lang="uk-UA" dirty="0"/>
          </a:p>
        </p:txBody>
      </p:sp>
      <p:pic>
        <p:nvPicPr>
          <p:cNvPr id="1026" name="Picture 2" descr="https://5.imimg.com/data5/PR/TC/MY-42773694/selenium-testing-training-500x5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339" y="360218"/>
            <a:ext cx="2116282" cy="21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22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What is Selenium?</a:t>
            </a:r>
          </a:p>
          <a:p>
            <a:r>
              <a:rPr lang="en-US" dirty="0" smtClean="0"/>
              <a:t>2. Selenium vs General Competitors </a:t>
            </a:r>
          </a:p>
          <a:p>
            <a:r>
              <a:rPr lang="en-US" dirty="0" smtClean="0"/>
              <a:t>3. Selenium vs .NET Competitors</a:t>
            </a:r>
          </a:p>
          <a:p>
            <a:r>
              <a:rPr lang="en-US" dirty="0" smtClean="0"/>
              <a:t>4. Recap: Why Selenium?</a:t>
            </a:r>
          </a:p>
          <a:p>
            <a:r>
              <a:rPr lang="en-US" dirty="0" smtClean="0"/>
              <a:t>5. Selenium’s Intro Feature List</a:t>
            </a:r>
          </a:p>
          <a:p>
            <a:r>
              <a:rPr lang="en-US" dirty="0" smtClean="0"/>
              <a:t>6. Selenium Like A Tool For Integrations’ Tests</a:t>
            </a:r>
          </a:p>
          <a:p>
            <a:r>
              <a:rPr lang="en-US" dirty="0" smtClean="0"/>
              <a:t>7. Selenium and SACS </a:t>
            </a:r>
          </a:p>
          <a:p>
            <a:r>
              <a:rPr lang="en-US" dirty="0"/>
              <a:t>8</a:t>
            </a:r>
            <a:r>
              <a:rPr lang="en-US" dirty="0" smtClean="0"/>
              <a:t>. Summary</a:t>
            </a:r>
          </a:p>
          <a:p>
            <a:r>
              <a:rPr lang="en-US" dirty="0" smtClean="0"/>
              <a:t>9. Questions </a:t>
            </a:r>
            <a:r>
              <a:rPr lang="en-US" smtClean="0"/>
              <a:t>And Discussions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528823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62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</vt:lpstr>
      <vt:lpstr>Selenium Overview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Overview</dc:title>
  <dc:creator>Viacheslav Fesenko</dc:creator>
  <cp:lastModifiedBy>Viacheslav Fesenko</cp:lastModifiedBy>
  <cp:revision>2</cp:revision>
  <dcterms:created xsi:type="dcterms:W3CDTF">2019-04-08T08:02:14Z</dcterms:created>
  <dcterms:modified xsi:type="dcterms:W3CDTF">2019-04-08T08:11:19Z</dcterms:modified>
</cp:coreProperties>
</file>