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65" r:id="rId3"/>
    <p:sldId id="260" r:id="rId4"/>
    <p:sldId id="261" r:id="rId5"/>
    <p:sldId id="262" r:id="rId6"/>
    <p:sldId id="263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6E302DD-AB53-48EE-857D-3B9B7649DF6B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64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7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926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1255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828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148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173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335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2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10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91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80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99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82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11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44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37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302DD-AB53-48EE-857D-3B9B7649DF6B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09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  <p:sldLayoutId id="214748407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231906"/>
            <a:ext cx="9290050" cy="286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790925"/>
            <a:ext cx="9448800" cy="1837576"/>
          </a:xfrm>
        </p:spPr>
        <p:txBody>
          <a:bodyPr anchor="ctr"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 на тему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игры на движке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ru-RU" sz="36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254469" y="3886200"/>
            <a:ext cx="7835462" cy="158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3579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09.02.07 – Информационные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</a:t>
            </a:r>
            <a:endPara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Николаев В.А.</a:t>
            </a: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ИП-20-3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уководитель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Исаенко С.В.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4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84434"/>
            <a:ext cx="12192000" cy="5273566"/>
          </a:xfrm>
        </p:spPr>
        <p:txBody>
          <a:bodyPr/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Основными технологиями в проекте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являются игровой движок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Unity,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в котором для написания скриптов используется язык программирования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C#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и редактор кода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Visual Studio 2022.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245768" y="0"/>
            <a:ext cx="6946231" cy="1190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  <a:endParaRPr lang="ru-RU" sz="4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2" y="3785403"/>
            <a:ext cx="3742824" cy="30725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494" y="3785403"/>
            <a:ext cx="5401557" cy="268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84434"/>
            <a:ext cx="12192000" cy="5273566"/>
          </a:xfrm>
        </p:spPr>
        <p:txBody>
          <a:bodyPr/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Разработанная в рамках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данного дипломного проекта компьютерная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игра предназначена для организации досуга, снятия стресса, создания захватывающей и запоминающейся игровой вселенной с увлекательным геймплеем.</a:t>
            </a:r>
            <a:endParaRPr lang="ru-RU" sz="2400" dirty="0">
              <a:latin typeface="Times New Roman" panose="02020603050405020304" pitchFamily="18" charset="0"/>
              <a:ea typeface="Arial Unicode MS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505450" y="0"/>
            <a:ext cx="6686549" cy="1190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234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84434"/>
            <a:ext cx="12192000" cy="5273566"/>
          </a:xfrm>
        </p:spPr>
        <p:txBody>
          <a:bodyPr/>
          <a:lstStyle/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Исследовать огромный мир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Сражаться с монстрами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Собирать ресурсы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Прокачивать персонажа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Использовать </a:t>
            </a:r>
            <a:r>
              <a:rPr lang="ru-RU" sz="240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навыки</a:t>
            </a:r>
            <a:r>
              <a:rPr lang="en-US" sz="240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Взаимодействовать с предметами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anose="02020603050405020304" pitchFamily="18" charset="0"/>
              <a:ea typeface="Arial Unicode MS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ru-RU" sz="2400" dirty="0" smtClean="0">
              <a:latin typeface="Times New Roman" panose="02020603050405020304" pitchFamily="18" charset="0"/>
              <a:ea typeface="Arial Unicode MS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502166" y="0"/>
            <a:ext cx="6689834" cy="107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959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84434"/>
            <a:ext cx="12192000" cy="5273566"/>
          </a:xfrm>
        </p:spPr>
        <p:txBody>
          <a:bodyPr/>
          <a:lstStyle/>
          <a:p>
            <a:pPr marL="0" lv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Сохранение данных реализовано в виде бинарной сериализации данных.</a:t>
            </a:r>
            <a:r>
              <a:rPr lang="ru-RU" sz="20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</a:t>
            </a: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Преимущества бинарной сериализации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: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Н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ечитабельное </a:t>
            </a: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содержимое, позволяющее скрыть информацию от сторонних 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глаз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П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оддерживает </a:t>
            </a: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больше типов для 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де/сериализации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Подходит к долговременной сериализации объектов Unity, где подразумевается сокрытие данных от 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“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взломщиков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”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Arial Unicode MS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 smtClean="0">
              <a:latin typeface="Times New Roman" panose="02020603050405020304" pitchFamily="18" charset="0"/>
              <a:ea typeface="Arial Unicode MS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502166" y="0"/>
            <a:ext cx="6689834" cy="107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427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5502166" y="0"/>
            <a:ext cx="6689834" cy="107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endParaRPr lang="ru-RU" sz="4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585" t="11673" r="3546" b="5222"/>
          <a:stretch/>
        </p:blipFill>
        <p:spPr>
          <a:xfrm>
            <a:off x="2331989" y="1796334"/>
            <a:ext cx="7295690" cy="472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84434"/>
            <a:ext cx="12192000" cy="5273566"/>
          </a:xfrm>
        </p:spPr>
        <p:txBody>
          <a:bodyPr/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Данная игра была сделана,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потому что позволяет попрактиковаться в написании кода и существенно расширить кругозор и стек разработчика. Также создание игр всегда очень весело и интересно, потому что позволяет воплотить в жизнь свои различные задумки. 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В </a:t>
            </a:r>
            <a:endParaRPr lang="ru-RU" sz="2000" dirty="0" smtClean="0">
              <a:solidFill>
                <a:srgbClr val="FFFFFF"/>
              </a:solidFill>
              <a:latin typeface="Open Sans"/>
            </a:endParaRP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</a:rPr>
              <a:t>В б</a:t>
            </a:r>
            <a:r>
              <a:rPr lang="en-US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удущем 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я планирую </a:t>
            </a:r>
            <a:r>
              <a:rPr lang="ru-RU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и </a:t>
            </a:r>
            <a:r>
              <a:rPr lang="en-US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дальше 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развивать данный </a:t>
            </a:r>
            <a:r>
              <a:rPr lang="en-US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проект: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У</a:t>
            </a:r>
            <a:r>
              <a:rPr lang="en-US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лучшить дизайн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en-US" sz="2400" dirty="0" smtClea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Добавить сюжет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400" dirty="0" smtClea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Добавить различны</a:t>
            </a: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е</a:t>
            </a:r>
            <a:r>
              <a:rPr lang="ru-RU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навыки</a:t>
            </a:r>
            <a:r>
              <a:rPr lang="en-US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Д</a:t>
            </a:r>
            <a:r>
              <a:rPr lang="en-US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обавить 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в проект много функции, которые удовлетворят потребности пользователя.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502166" y="0"/>
            <a:ext cx="6689834" cy="107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08882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1010</TotalTime>
  <Words>234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Arial Unicode MS</vt:lpstr>
      <vt:lpstr>Calibri</vt:lpstr>
      <vt:lpstr>Century Gothic</vt:lpstr>
      <vt:lpstr>Open Sans</vt:lpstr>
      <vt:lpstr>Symbol</vt:lpstr>
      <vt:lpstr>Times New Roman</vt:lpstr>
      <vt:lpstr>След самолета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Разработкк</dc:title>
  <dc:creator>Николаев Вячеслав</dc:creator>
  <cp:lastModifiedBy>Николаев Вячеслав</cp:lastModifiedBy>
  <cp:revision>56</cp:revision>
  <dcterms:created xsi:type="dcterms:W3CDTF">2024-06-02T10:36:07Z</dcterms:created>
  <dcterms:modified xsi:type="dcterms:W3CDTF">2024-06-16T23:37:02Z</dcterms:modified>
</cp:coreProperties>
</file>