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5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Основными технологиями в проекте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являются игровой движок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Unity,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котором для написания скриптов используется язык программирования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редактор кода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45768" y="0"/>
            <a:ext cx="6946231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3785403"/>
            <a:ext cx="3742824" cy="3072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4" y="3785403"/>
            <a:ext cx="5401557" cy="2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данного дипломного проекта компьютерная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</a:t>
            </a:r>
            <a:r>
              <a:rPr lang="ru-RU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навыки</a:t>
            </a:r>
            <a:r>
              <a:rPr lang="en-US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585" t="11673" r="3546" b="5222"/>
          <a:stretch/>
        </p:blipFill>
        <p:spPr>
          <a:xfrm>
            <a:off x="2331989" y="1796334"/>
            <a:ext cx="7295690" cy="4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886</TotalTime>
  <Words>159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Century Gothic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51</cp:revision>
  <dcterms:created xsi:type="dcterms:W3CDTF">2024-06-02T10:36:07Z</dcterms:created>
  <dcterms:modified xsi:type="dcterms:W3CDTF">2024-06-11T21:56:31Z</dcterms:modified>
</cp:coreProperties>
</file>