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данной дипломной работы компьютерная 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магию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5163" t="2722" r="7054" b="4306"/>
          <a:stretch/>
        </p:blipFill>
        <p:spPr>
          <a:xfrm>
            <a:off x="4097866" y="1718733"/>
            <a:ext cx="3623734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881</TotalTime>
  <Words>192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48</cp:revision>
  <dcterms:created xsi:type="dcterms:W3CDTF">2024-06-02T10:36:07Z</dcterms:created>
  <dcterms:modified xsi:type="dcterms:W3CDTF">2024-06-05T22:01:15Z</dcterms:modified>
</cp:coreProperties>
</file>