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31906"/>
            <a:ext cx="9290050" cy="28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данного дипломного проекта компьютерная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</a:t>
            </a:r>
            <a:r>
              <a:rPr lang="ru-RU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навыки</a:t>
            </a:r>
            <a:r>
              <a:rPr lang="en-US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585" t="11673" r="3546" b="5222"/>
          <a:stretch/>
        </p:blipFill>
        <p:spPr>
          <a:xfrm>
            <a:off x="2331989" y="1796334"/>
            <a:ext cx="7295690" cy="4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Данная игра была сделана,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потому что позволяет попрактиковаться в написании кода и существенно расширить кругозор и стек разработчика. Также создание игр всегда очень весело и интересно, потому что позволяет воплотить в жизнь свои различные задумки. 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В </a:t>
            </a:r>
            <a:endParaRPr lang="ru-RU" sz="2000" dirty="0" smtClean="0">
              <a:solidFill>
                <a:srgbClr val="FFFFFF"/>
              </a:solidFill>
              <a:latin typeface="Open Sans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В б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удущем 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я планирую 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дальше 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развивать данный 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проект: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лучшить дизайн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en-US" sz="24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Добавить сюжет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4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Добавить различны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е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навыки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обавить 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проект много функции, которые удовлетворят потребности пользователя.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888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1005</TotalTime>
  <Words>234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Century Gothic</vt:lpstr>
      <vt:lpstr>Open Sans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56</cp:revision>
  <dcterms:created xsi:type="dcterms:W3CDTF">2024-06-02T10:36:07Z</dcterms:created>
  <dcterms:modified xsi:type="dcterms:W3CDTF">2024-06-16T19:13:42Z</dcterms:modified>
</cp:coreProperties>
</file>