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0" r:id="rId3"/>
    <p:sldId id="261" r:id="rId4"/>
    <p:sldId id="262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27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5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4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02DD-AB53-48EE-857D-3B9B7649DF6B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Разработанная в рамках данной дипломной работы компьютерная игра предназначена для организации досуга, снятия стресса, создания захватывающей и запоминающейся игровой вселенной с увлекательным геймплеем.</a:t>
            </a:r>
            <a:endParaRPr lang="ru-RU" sz="2400" dirty="0">
              <a:latin typeface="Times New Roman" panose="02020603050405020304" pitchFamily="18" charset="0"/>
              <a:ea typeface="Arial Unicode M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5450" y="0"/>
            <a:ext cx="6686549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Исследовать огромный мир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Сражаться с монстрами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Собирать ресурсы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Прокачивать персонажа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Использовать магию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Взаимодействовать с предметами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данных реализовано в виде бинарной сериализации данных.</a:t>
            </a:r>
            <a:r>
              <a:rPr lang="ru-RU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Преимущества бинарной 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ечитабельное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содержимое, позволяющее скрыть информацию от сторонних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глаз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оддерживает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больше типов для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де/сериализации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Подходит к долговременной сериализации объектов Unity, где подразумевается сокрытие данных от 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взломщиков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5163" t="2722" r="7054" b="4306"/>
          <a:stretch/>
        </p:blipFill>
        <p:spPr>
          <a:xfrm>
            <a:off x="4097866" y="1718733"/>
            <a:ext cx="3623734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 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311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871</TotalTime>
  <Words>134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Calibri</vt:lpstr>
      <vt:lpstr>Century Gothic</vt:lpstr>
      <vt:lpstr>Symbol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Разработкк</dc:title>
  <dc:creator>Николаев Вячеслав</dc:creator>
  <cp:lastModifiedBy>Николаев Вячеслав</cp:lastModifiedBy>
  <cp:revision>42</cp:revision>
  <dcterms:created xsi:type="dcterms:W3CDTF">2024-06-02T10:36:07Z</dcterms:created>
  <dcterms:modified xsi:type="dcterms:W3CDTF">2024-06-03T01:13:36Z</dcterms:modified>
</cp:coreProperties>
</file>