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568" y="1455821"/>
            <a:ext cx="11963817" cy="269908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Презентация на тему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ru-RU" dirty="0" smtClean="0"/>
              <a:t>Руководство </a:t>
            </a:r>
            <a:r>
              <a:rPr lang="en-US" dirty="0" smtClean="0"/>
              <a:t>TelegramBot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Преимущества и недостатки.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11453" y="5911516"/>
            <a:ext cx="4768932" cy="946484"/>
          </a:xfrm>
        </p:spPr>
        <p:txBody>
          <a:bodyPr/>
          <a:lstStyle/>
          <a:p>
            <a:r>
              <a:rPr lang="ru-RU" dirty="0" smtClean="0"/>
              <a:t>Бота сделал</a:t>
            </a:r>
            <a:r>
              <a:rPr lang="en-US" dirty="0" smtClean="0"/>
              <a:t>:</a:t>
            </a:r>
          </a:p>
          <a:p>
            <a:r>
              <a:rPr lang="ru-RU" dirty="0" smtClean="0"/>
              <a:t>Студент 3 курса ИП-20-3 Николаев В.А.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28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80890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/>
              <a:t>Недостатки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96" y="1203158"/>
            <a:ext cx="6410409" cy="5654842"/>
          </a:xfrm>
        </p:spPr>
        <p:txBody>
          <a:bodyPr/>
          <a:lstStyle/>
          <a:p>
            <a:r>
              <a:rPr lang="ru-RU" dirty="0" smtClean="0"/>
              <a:t>Бот уже готов к использованию, за счет того, что уделялось больше времени на функции бота, то может быть обнаружены грамматические ошибки.</a:t>
            </a:r>
          </a:p>
          <a:p>
            <a:r>
              <a:rPr lang="ru-RU" dirty="0" smtClean="0"/>
              <a:t>Пользоваться ботам на хостинге будет немного хлопотно, так как в базу данных, постоянно будет добавляться или удаляться информация. Хотя функции администратора упрощают некоторые моменты, при улучшение(изменение) базы данных, все равно придется как-то вывернутся.</a:t>
            </a:r>
          </a:p>
          <a:p>
            <a:r>
              <a:rPr lang="ru-RU" dirty="0" smtClean="0"/>
              <a:t>Это первый мой написанный</a:t>
            </a:r>
            <a:r>
              <a:rPr lang="en-US" dirty="0" smtClean="0"/>
              <a:t> </a:t>
            </a:r>
            <a:r>
              <a:rPr lang="ru-RU" dirty="0" smtClean="0"/>
              <a:t>телеграмм бот. Весь код может казаться немножко запутанный, за счет множественного переписывания функций. Что-то так и не закончил (капча) – хотя не знаю, нужно ли это. </a:t>
            </a:r>
          </a:p>
          <a:p>
            <a:r>
              <a:rPr lang="ru-RU" dirty="0" smtClean="0"/>
              <a:t>В бота многое чего можно добавить, а также не реализованы все возможности библиотеки </a:t>
            </a:r>
            <a:r>
              <a:rPr lang="en-US" dirty="0" smtClean="0"/>
              <a:t>aiogram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33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80890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/>
              <a:t>Вывод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96" y="1203158"/>
            <a:ext cx="6410409" cy="5654842"/>
          </a:xfrm>
        </p:spPr>
        <p:txBody>
          <a:bodyPr/>
          <a:lstStyle/>
          <a:p>
            <a:r>
              <a:rPr lang="ru-RU" dirty="0" smtClean="0"/>
              <a:t>Читая недостатки, вы думаете что бот непригоден. Но как я люблю говорить</a:t>
            </a:r>
            <a:r>
              <a:rPr lang="en-US" dirty="0" smtClean="0"/>
              <a:t>: “</a:t>
            </a:r>
            <a:r>
              <a:rPr lang="ru-RU" dirty="0" smtClean="0"/>
              <a:t>Нет программы без недостатков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</a:p>
          <a:p>
            <a:r>
              <a:rPr lang="ru-RU" dirty="0" smtClean="0"/>
              <a:t>Бот выполняет все функции, параллельно и независимо друг от друга, и может собрать информацию, со всех пользователей автоматически.</a:t>
            </a:r>
          </a:p>
          <a:p>
            <a:r>
              <a:rPr lang="ru-RU" dirty="0" smtClean="0"/>
              <a:t>Простой и удобный интерфейс, как для пользователя, так и для администратора.</a:t>
            </a:r>
          </a:p>
          <a:p>
            <a:r>
              <a:rPr lang="ru-RU" dirty="0" smtClean="0"/>
              <a:t>Для работы с ботом, справится любой практикующийся, который знает зачем бот нужен.</a:t>
            </a:r>
          </a:p>
          <a:p>
            <a:r>
              <a:rPr lang="ru-RU" dirty="0" smtClean="0"/>
              <a:t>Требует малого времени обучения для практического использования.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Из этого делается </a:t>
            </a:r>
            <a:r>
              <a:rPr lang="ru-RU" dirty="0"/>
              <a:t>в</a:t>
            </a:r>
            <a:r>
              <a:rPr lang="ru-RU" dirty="0" smtClean="0"/>
              <a:t>ывод</a:t>
            </a:r>
            <a:r>
              <a:rPr lang="en-US" dirty="0" smtClean="0"/>
              <a:t>: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Уж </a:t>
            </a:r>
            <a:r>
              <a:rPr lang="ru-RU" dirty="0"/>
              <a:t>лучше обучится работать с ботом некоторое время, чтобы потом пользоваться им всю </a:t>
            </a:r>
            <a:r>
              <a:rPr lang="ru-RU" dirty="0" smtClean="0"/>
              <a:t>жизнь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683281" y="128089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Ссылка на бота</a:t>
            </a:r>
            <a:r>
              <a:rPr lang="en-US" dirty="0" smtClean="0"/>
              <a:t>:</a:t>
            </a:r>
          </a:p>
          <a:p>
            <a:r>
              <a:rPr lang="en-US" dirty="0"/>
              <a:t>https://t.me/Nikolaev19P_bot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281" y="1927220"/>
            <a:ext cx="5506738" cy="49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0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80890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О боте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918" y="1211178"/>
            <a:ext cx="5323409" cy="5646821"/>
          </a:xfrm>
        </p:spPr>
        <p:txBody>
          <a:bodyPr/>
          <a:lstStyle/>
          <a:p>
            <a:r>
              <a:rPr lang="ru-RU" dirty="0" smtClean="0"/>
              <a:t>Бот был сделан на языке программирования</a:t>
            </a:r>
            <a:r>
              <a:rPr lang="en-US" dirty="0" smtClean="0"/>
              <a:t>: Python </a:t>
            </a:r>
            <a:r>
              <a:rPr lang="ru-RU" dirty="0" smtClean="0"/>
              <a:t>3.9 в среде разработки </a:t>
            </a:r>
            <a:r>
              <a:rPr lang="en-US" dirty="0" smtClean="0"/>
              <a:t>PyCharm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Написан бот с помощью библиотеки </a:t>
            </a:r>
            <a:r>
              <a:rPr lang="en-US" dirty="0" smtClean="0"/>
              <a:t>aiogram</a:t>
            </a:r>
            <a:r>
              <a:rPr lang="en-US" dirty="0"/>
              <a:t> </a:t>
            </a:r>
            <a:r>
              <a:rPr lang="en-US" dirty="0" smtClean="0"/>
              <a:t>+ sqlite3(</a:t>
            </a:r>
            <a:r>
              <a:rPr lang="ru-RU" dirty="0" smtClean="0"/>
              <a:t>подключённой базы данных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процессе разработки для библиотеки </a:t>
            </a:r>
            <a:r>
              <a:rPr lang="en-US" dirty="0" smtClean="0"/>
              <a:t>sqlite3 </a:t>
            </a:r>
            <a:r>
              <a:rPr lang="ru-RU" dirty="0" smtClean="0"/>
              <a:t>пришлось скачать базу данных </a:t>
            </a:r>
            <a:r>
              <a:rPr lang="en-US" dirty="0" smtClean="0"/>
              <a:t>SQLiteStudio</a:t>
            </a:r>
            <a:r>
              <a:rPr lang="ru-RU" dirty="0" smtClean="0"/>
              <a:t>, где хранилась вся база данных.</a:t>
            </a:r>
            <a:endParaRPr lang="ru-RU" dirty="0"/>
          </a:p>
          <a:p>
            <a:r>
              <a:rPr lang="ru-RU" dirty="0" smtClean="0"/>
              <a:t>Эту базу данных, придется скачать, и организатору, чтобы посмотреть итог результатов.</a:t>
            </a:r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327" y="1198257"/>
            <a:ext cx="4098838" cy="2570566"/>
          </a:xfrm>
          <a:prstGeom prst="rect">
            <a:avLst/>
          </a:prstGeom>
        </p:spPr>
      </p:pic>
      <p:pic>
        <p:nvPicPr>
          <p:cNvPr id="1026" name="Picture 2" descr="https://static10.tgstat.ru/channels/_0/6e/6e1c305dbd9a46ad08ecd9a8dd042ea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165" y="1202650"/>
            <a:ext cx="2578835" cy="257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327" y="4034588"/>
            <a:ext cx="6677673" cy="22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4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80890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/>
              <a:t>Перед запуском бота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918" y="1211178"/>
            <a:ext cx="5323409" cy="564682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Перед тем как включать бота, надо помнить, что он будет пускать только зарегистрированных в базе данных пользователей</a:t>
            </a:r>
            <a:r>
              <a:rPr lang="en-US" dirty="0" smtClean="0"/>
              <a:t>, </a:t>
            </a:r>
            <a:r>
              <a:rPr lang="ru-RU" dirty="0" smtClean="0"/>
              <a:t>т.е. надо чтобы они передали все свои </a:t>
            </a:r>
            <a:r>
              <a:rPr lang="en-US" dirty="0" smtClean="0"/>
              <a:t>id </a:t>
            </a:r>
            <a:r>
              <a:rPr lang="ru-RU" dirty="0" smtClean="0"/>
              <a:t>от телеграмма и отослали организаторам</a:t>
            </a:r>
            <a:r>
              <a:rPr lang="en-US" dirty="0" smtClean="0"/>
              <a:t>.</a:t>
            </a:r>
            <a:r>
              <a:rPr lang="ru-RU" dirty="0" smtClean="0"/>
              <a:t> Те занесли в таблицу </a:t>
            </a:r>
            <a:r>
              <a:rPr lang="en-US" dirty="0" smtClean="0"/>
              <a:t>Users id </a:t>
            </a:r>
            <a:r>
              <a:rPr lang="ru-RU" dirty="0" smtClean="0"/>
              <a:t>всех пользователей.</a:t>
            </a:r>
          </a:p>
          <a:p>
            <a:r>
              <a:rPr lang="ru-RU" dirty="0" smtClean="0"/>
              <a:t>Перед этим разберемся как устроена база данных</a:t>
            </a:r>
            <a:r>
              <a:rPr lang="en-US" dirty="0" smtClean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AccountingUser  -</a:t>
            </a:r>
            <a:r>
              <a:rPr lang="ru-RU" dirty="0" smtClean="0"/>
              <a:t> таблица всей информации зарегистрированных пользователей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Practic  -</a:t>
            </a:r>
            <a:r>
              <a:rPr lang="ru-RU" dirty="0" smtClean="0"/>
              <a:t> таблица начало</a:t>
            </a:r>
            <a:r>
              <a:rPr lang="en-US" dirty="0" smtClean="0"/>
              <a:t>/</a:t>
            </a:r>
            <a:r>
              <a:rPr lang="ru-RU" dirty="0" smtClean="0"/>
              <a:t>конца даты практики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Users – </a:t>
            </a:r>
            <a:r>
              <a:rPr lang="ru-RU" dirty="0" smtClean="0"/>
              <a:t>таблица пользователей, которые могут зарегистрироваться</a:t>
            </a:r>
            <a:r>
              <a:rPr lang="en-US" dirty="0" smtClean="0"/>
              <a:t>/</a:t>
            </a:r>
            <a:r>
              <a:rPr lang="ru-RU" dirty="0" smtClean="0"/>
              <a:t>войти для работу с </a:t>
            </a:r>
            <a:r>
              <a:rPr lang="en-US" dirty="0" smtClean="0"/>
              <a:t>TelegramBot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Anonims – </a:t>
            </a:r>
            <a:r>
              <a:rPr lang="ru-RU" dirty="0" smtClean="0"/>
              <a:t>люди, которые не входят в список, но нашли бота.</a:t>
            </a:r>
            <a:endParaRPr lang="en-US" dirty="0" smtClean="0"/>
          </a:p>
          <a:p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325" y="3609231"/>
            <a:ext cx="6677673" cy="8021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326" y="6077885"/>
            <a:ext cx="6677674" cy="78011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325" y="4529189"/>
            <a:ext cx="6677674" cy="6287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327" y="5269396"/>
            <a:ext cx="6677673" cy="73352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4316" y="1398746"/>
            <a:ext cx="6737684" cy="156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2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80890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/>
              <a:t>Регистрация</a:t>
            </a:r>
            <a:r>
              <a:rPr lang="en-US" sz="7200" dirty="0" smtClean="0"/>
              <a:t>/</a:t>
            </a:r>
            <a:r>
              <a:rPr lang="ru-RU" sz="7200" dirty="0" smtClean="0"/>
              <a:t>Вход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918" y="1211178"/>
            <a:ext cx="5323409" cy="5646821"/>
          </a:xfrm>
        </p:spPr>
        <p:txBody>
          <a:bodyPr>
            <a:normAutofit/>
          </a:bodyPr>
          <a:lstStyle/>
          <a:p>
            <a:r>
              <a:rPr lang="ru-RU" dirty="0" smtClean="0"/>
              <a:t>Регистрация</a:t>
            </a:r>
            <a:r>
              <a:rPr lang="en-US" dirty="0" smtClean="0"/>
              <a:t>/</a:t>
            </a:r>
            <a:r>
              <a:rPr lang="ru-RU" dirty="0" smtClean="0"/>
              <a:t>Вход</a:t>
            </a:r>
            <a:r>
              <a:rPr lang="en-US" dirty="0" smtClean="0"/>
              <a:t>, </a:t>
            </a:r>
            <a:r>
              <a:rPr lang="ru-RU" dirty="0" smtClean="0"/>
              <a:t>если вас не добавили в список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Высылается сообщение о том, что его не добавили в список и предлагают ввести сообщение! (</a:t>
            </a:r>
            <a:r>
              <a:rPr lang="en-US" dirty="0"/>
              <a:t>&lt;</a:t>
            </a:r>
            <a:r>
              <a:rPr lang="ru-RU" dirty="0" smtClean="0"/>
              <a:t>Сообщение от мата, пока что не сделан – но мы люди стойкие, также </a:t>
            </a:r>
            <a:r>
              <a:rPr lang="en-US" dirty="0" smtClean="0"/>
              <a:t>id </a:t>
            </a:r>
            <a:r>
              <a:rPr lang="ru-RU" dirty="0" smtClean="0"/>
              <a:t>можно отследить, кто это написал</a:t>
            </a:r>
            <a:r>
              <a:rPr lang="en-US" dirty="0" smtClean="0"/>
              <a:t>&gt;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ru-RU" sz="1700" b="1" dirty="0" smtClean="0"/>
              <a:t>Пользователь нажимает ПЕРЕДАТЬ</a:t>
            </a:r>
            <a:r>
              <a:rPr lang="en-US" sz="1700" b="1" dirty="0" smtClean="0"/>
              <a:t>:</a:t>
            </a:r>
          </a:p>
          <a:p>
            <a:pPr marL="0" indent="0">
              <a:buNone/>
            </a:pPr>
            <a:r>
              <a:rPr lang="ru-RU" sz="1700" dirty="0" smtClean="0"/>
              <a:t>Он набирает свое сообщение  и получает ответ</a:t>
            </a:r>
            <a:r>
              <a:rPr lang="en-US" sz="1700" dirty="0" smtClean="0"/>
              <a:t>:</a:t>
            </a:r>
            <a:r>
              <a:rPr lang="ru-RU" sz="1700" dirty="0" smtClean="0"/>
              <a:t> </a:t>
            </a:r>
            <a:endParaRPr lang="en-US" sz="1700" dirty="0" smtClean="0"/>
          </a:p>
          <a:p>
            <a:pPr marL="0" indent="0">
              <a:buNone/>
            </a:pPr>
            <a:r>
              <a:rPr lang="ru-RU" sz="1700" dirty="0" smtClean="0"/>
              <a:t>Мы же получаем ответ</a:t>
            </a:r>
            <a:r>
              <a:rPr lang="en-US" sz="1700" dirty="0" smtClean="0"/>
              <a:t>:</a:t>
            </a:r>
          </a:p>
          <a:p>
            <a:pPr marL="0" indent="0">
              <a:buNone/>
            </a:pPr>
            <a:endParaRPr lang="ru-RU" sz="1700" dirty="0"/>
          </a:p>
          <a:p>
            <a:pPr marL="0" indent="0">
              <a:buNone/>
            </a:pPr>
            <a:r>
              <a:rPr lang="ru-RU" sz="1700" b="1" dirty="0" smtClean="0"/>
              <a:t>Пользователь </a:t>
            </a:r>
            <a:r>
              <a:rPr lang="ru-RU" sz="1700" b="1" dirty="0"/>
              <a:t>нажимает </a:t>
            </a:r>
            <a:r>
              <a:rPr lang="ru-RU" sz="1700" b="1" dirty="0" smtClean="0"/>
              <a:t>ОТМЕНИТ</a:t>
            </a:r>
            <a:r>
              <a:rPr lang="ru-RU" sz="1700" b="1" dirty="0"/>
              <a:t>Ь</a:t>
            </a:r>
            <a:r>
              <a:rPr lang="en-US" sz="1700" b="1" dirty="0" smtClean="0"/>
              <a:t>:</a:t>
            </a:r>
            <a:endParaRPr lang="en-US" sz="1700" b="1" dirty="0"/>
          </a:p>
          <a:p>
            <a:pPr marL="0" indent="0">
              <a:buNone/>
            </a:pPr>
            <a:r>
              <a:rPr lang="ru-RU" sz="1700" dirty="0" smtClean="0"/>
              <a:t>Получает сообщение</a:t>
            </a:r>
            <a:r>
              <a:rPr lang="en-US" sz="1700" dirty="0" smtClean="0"/>
              <a:t>: </a:t>
            </a:r>
            <a:r>
              <a:rPr lang="ru-RU" sz="1700" dirty="0" smtClean="0"/>
              <a:t>без комментариев</a:t>
            </a:r>
            <a:endParaRPr lang="en-US" sz="1700" dirty="0"/>
          </a:p>
          <a:p>
            <a:pPr marL="0" indent="0">
              <a:buNone/>
            </a:pPr>
            <a:r>
              <a:rPr lang="ru-RU" sz="1700" dirty="0"/>
              <a:t>Мы же получаем ответ</a:t>
            </a:r>
            <a:endParaRPr lang="ru-RU" sz="17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327" y="1280890"/>
            <a:ext cx="3753374" cy="1790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116" y="3821361"/>
            <a:ext cx="3429147" cy="5711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19" y="4437850"/>
            <a:ext cx="8672344" cy="74297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18" y="6258330"/>
            <a:ext cx="4974453" cy="57700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372" y="5758536"/>
            <a:ext cx="3697892" cy="4639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96641" y="4979092"/>
            <a:ext cx="332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повторной отправки, высылается сообщение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7432" y="5625071"/>
            <a:ext cx="3264568" cy="7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4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80890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/>
              <a:t>Регистрация</a:t>
            </a:r>
            <a:r>
              <a:rPr lang="en-US" sz="7200" dirty="0" smtClean="0"/>
              <a:t>/</a:t>
            </a:r>
            <a:r>
              <a:rPr lang="ru-RU" sz="7200" dirty="0" smtClean="0"/>
              <a:t>Вход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918" y="1211178"/>
            <a:ext cx="5323409" cy="564682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Регистрация</a:t>
            </a:r>
            <a:r>
              <a:rPr lang="en-US" dirty="0" smtClean="0"/>
              <a:t>/</a:t>
            </a:r>
            <a:r>
              <a:rPr lang="ru-RU" dirty="0" smtClean="0"/>
              <a:t>Вход</a:t>
            </a:r>
            <a:r>
              <a:rPr lang="en-US" dirty="0" smtClean="0"/>
              <a:t>, </a:t>
            </a:r>
            <a:r>
              <a:rPr lang="ru-RU" dirty="0" smtClean="0"/>
              <a:t>если вас добавили в список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 добавление в базу данных вас просят указать </a:t>
            </a:r>
            <a:r>
              <a:rPr lang="en-US" dirty="0" smtClean="0"/>
              <a:t>id </a:t>
            </a:r>
            <a:r>
              <a:rPr lang="ru-RU" dirty="0" smtClean="0"/>
              <a:t>пользователя и привилегию(можно придумать свою систему привилегий, но у меня</a:t>
            </a:r>
            <a:r>
              <a:rPr lang="en-US" dirty="0" smtClean="0"/>
              <a:t> 10 – </a:t>
            </a:r>
            <a:r>
              <a:rPr lang="ru-RU" dirty="0" smtClean="0"/>
              <a:t>администратор, 0 - пользователь).</a:t>
            </a:r>
          </a:p>
          <a:p>
            <a:pPr marL="0" indent="0">
              <a:buNone/>
            </a:pPr>
            <a:r>
              <a:rPr lang="ru-RU" dirty="0" smtClean="0"/>
              <a:t>Чтобы не заполнять пользователя постоянно 0, можно ничего в это поле не вводить</a:t>
            </a:r>
            <a:r>
              <a:rPr lang="en-US" dirty="0" smtClean="0"/>
              <a:t>,</a:t>
            </a:r>
            <a:r>
              <a:rPr lang="ru-RU" dirty="0" smtClean="0"/>
              <a:t> программа поймет, что это 0.</a:t>
            </a:r>
          </a:p>
          <a:p>
            <a:r>
              <a:rPr lang="ru-RU" dirty="0" smtClean="0"/>
              <a:t>При нажатие регистрации – попросит ввести логин и два раза пароль.</a:t>
            </a:r>
          </a:p>
          <a:p>
            <a:r>
              <a:rPr lang="ru-RU" dirty="0" smtClean="0"/>
              <a:t>При нажатие войти – попросит ввести логин и пароль.</a:t>
            </a:r>
          </a:p>
          <a:p>
            <a:pPr marL="0" indent="0">
              <a:buNone/>
            </a:pPr>
            <a:r>
              <a:rPr lang="ru-RU" dirty="0" smtClean="0"/>
              <a:t>Все сверяется с базой данных, поэтому пользователю войти с другого аккаунта(с другим </a:t>
            </a:r>
            <a:r>
              <a:rPr lang="en-US" dirty="0" smtClean="0"/>
              <a:t>id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на другую учетную запись не получится!</a:t>
            </a:r>
          </a:p>
          <a:p>
            <a:pPr marL="0" indent="0">
              <a:buNone/>
            </a:pPr>
            <a:r>
              <a:rPr lang="ru-RU" dirty="0" smtClean="0"/>
              <a:t>В зависимости, кто вошел</a:t>
            </a:r>
            <a:r>
              <a:rPr lang="en-US" dirty="0" smtClean="0"/>
              <a:t>: </a:t>
            </a:r>
            <a:r>
              <a:rPr lang="ru-RU" dirty="0" smtClean="0"/>
              <a:t>администратор или пользователь, будет различная ситуация</a:t>
            </a:r>
            <a:r>
              <a:rPr lang="en-US" dirty="0"/>
              <a:t>.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327" y="3506157"/>
            <a:ext cx="2457793" cy="64779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327" y="2571910"/>
            <a:ext cx="2381582" cy="65731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039" y="4254545"/>
            <a:ext cx="5836311" cy="26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3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651" y="2452910"/>
            <a:ext cx="11989349" cy="1934606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Руководство пользователя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856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80890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/>
              <a:t>Функции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919" y="1211179"/>
            <a:ext cx="4584700" cy="4243137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При входе пользователя, ему доступны все функции, которые указаны на картинках, кратко объясню, что они делают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/Menu – </a:t>
            </a:r>
            <a:r>
              <a:rPr lang="ru-RU" dirty="0" smtClean="0"/>
              <a:t>содержит все основные команды бота.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/AllCommands – </a:t>
            </a:r>
            <a:r>
              <a:rPr lang="ru-RU" dirty="0" smtClean="0"/>
              <a:t>все команды, которые помогут пользователю изменить всю информацию(</a:t>
            </a:r>
            <a:r>
              <a:rPr lang="en-US" dirty="0" smtClean="0"/>
              <a:t>/Info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/Update – </a:t>
            </a:r>
            <a:r>
              <a:rPr lang="ru-RU" dirty="0" smtClean="0"/>
              <a:t>при изменение вашего уровня привилегий, помогает привести изменения в силу.</a:t>
            </a:r>
          </a:p>
          <a:p>
            <a:pPr marL="0" indent="0">
              <a:buNone/>
            </a:pPr>
            <a:r>
              <a:rPr lang="ru-RU" dirty="0" smtClean="0"/>
              <a:t>Все остальное более менее понятно по фото.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ru-RU" dirty="0" smtClean="0"/>
              <a:t>Насчет смены даты, это может делать только администратор – позже будет удален у пользователя!</a:t>
            </a:r>
            <a:r>
              <a:rPr lang="en-US" dirty="0" smtClean="0"/>
              <a:t>&gt;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505" y="1280889"/>
            <a:ext cx="4199940" cy="557710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9" y="5454316"/>
            <a:ext cx="4573586" cy="140368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445" y="1280889"/>
            <a:ext cx="3227555" cy="188699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5"/>
          <a:srcRect l="967"/>
          <a:stretch/>
        </p:blipFill>
        <p:spPr>
          <a:xfrm>
            <a:off x="8975558" y="3167879"/>
            <a:ext cx="3216442" cy="115086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4445" y="4318745"/>
            <a:ext cx="3248551" cy="188698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5558" y="6205734"/>
            <a:ext cx="3237438" cy="65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651" y="2452910"/>
            <a:ext cx="11989349" cy="193460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600" dirty="0" smtClean="0"/>
              <a:t>Руководство </a:t>
            </a:r>
            <a:r>
              <a:rPr lang="ru-RU" sz="6600" dirty="0" smtClean="0"/>
              <a:t>администратора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83393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80890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/>
              <a:t>Функции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919" y="1211179"/>
            <a:ext cx="4584700" cy="4243137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Как видно по фото</a:t>
            </a:r>
            <a:r>
              <a:rPr lang="en-US" dirty="0" smtClean="0"/>
              <a:t>,</a:t>
            </a:r>
            <a:r>
              <a:rPr lang="ru-RU" dirty="0" smtClean="0"/>
              <a:t>администратор владеет теми же функциями, как и пользователь, просто с несколькими добавлениями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/AddUsers – </a:t>
            </a:r>
            <a:r>
              <a:rPr lang="ru-RU" dirty="0" smtClean="0"/>
              <a:t>добавить пользователя в базу данных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/DeleteUsers – </a:t>
            </a:r>
            <a:r>
              <a:rPr lang="ru-RU" dirty="0" smtClean="0"/>
              <a:t>удалить пользователя из базы данных</a:t>
            </a:r>
          </a:p>
          <a:p>
            <a:pPr marL="0" indent="0">
              <a:buNone/>
            </a:pPr>
            <a:r>
              <a:rPr lang="ru-RU" dirty="0" smtClean="0"/>
              <a:t>Также он может изменять дату практики, и все остальное(скачать всю базу данных, со всех участников в разделе </a:t>
            </a:r>
            <a:r>
              <a:rPr lang="en-US" dirty="0" smtClean="0"/>
              <a:t>/Info</a:t>
            </a:r>
            <a:r>
              <a:rPr lang="ru-RU" dirty="0" smtClean="0"/>
              <a:t>).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Сама же ссылка на практику будет доступна только во время практики.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619" y="1254926"/>
            <a:ext cx="4408486" cy="5612310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158911" y="5390236"/>
            <a:ext cx="4648717" cy="1467764"/>
            <a:chOff x="190919" y="4949596"/>
            <a:chExt cx="4648717" cy="1467764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919" y="4949596"/>
              <a:ext cx="4648717" cy="1211179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919" y="6160775"/>
              <a:ext cx="4648717" cy="256585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0503" y="1254926"/>
            <a:ext cx="3011497" cy="243190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4301" y="3686829"/>
            <a:ext cx="3007699" cy="318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4754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779</Words>
  <Application>Microsoft Office PowerPoint</Application>
  <PresentationFormat>Широкоэкранный</PresentationFormat>
  <Paragraphs>66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Легкий дым</vt:lpstr>
      <vt:lpstr>Презентация на тему:  Руководство TelegramBot. Преимущества и недостатки.</vt:lpstr>
      <vt:lpstr>О боте</vt:lpstr>
      <vt:lpstr>Перед запуском бота</vt:lpstr>
      <vt:lpstr>Регистрация/Вход</vt:lpstr>
      <vt:lpstr>Регистрация/Вход</vt:lpstr>
      <vt:lpstr>Руководство пользователя</vt:lpstr>
      <vt:lpstr>Функции</vt:lpstr>
      <vt:lpstr>Руководство администратора</vt:lpstr>
      <vt:lpstr>Функции</vt:lpstr>
      <vt:lpstr>Недостатки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 Руководство TelegramBot</dc:title>
  <dc:creator>вячеслав Николаев</dc:creator>
  <cp:lastModifiedBy>вячеслав Николаев</cp:lastModifiedBy>
  <cp:revision>29</cp:revision>
  <dcterms:created xsi:type="dcterms:W3CDTF">2022-12-13T18:13:15Z</dcterms:created>
  <dcterms:modified xsi:type="dcterms:W3CDTF">2022-12-13T20:33:21Z</dcterms:modified>
</cp:coreProperties>
</file>