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1468" y="787401"/>
            <a:ext cx="9343144" cy="226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на тему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Приложение телеграмм бот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242756" y="5136445"/>
            <a:ext cx="5949244" cy="1721556"/>
          </a:xfrm>
        </p:spPr>
        <p:txBody>
          <a:bodyPr/>
          <a:lstStyle/>
          <a:p>
            <a:r>
              <a:rPr lang="ru-RU" dirty="0" smtClean="0"/>
              <a:t>Работу сделал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Студент 3 курса ИП-20-3 Николаев Вячеслав</a:t>
            </a:r>
          </a:p>
          <a:p>
            <a:r>
              <a:rPr lang="ru-RU" dirty="0" smtClean="0"/>
              <a:t>Работу проверил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Александр Юрьевич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13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4421"/>
          </a:xfrm>
        </p:spPr>
        <p:txBody>
          <a:bodyPr/>
          <a:lstStyle/>
          <a:p>
            <a:pPr algn="ctr"/>
            <a:r>
              <a:rPr lang="ru-RU" sz="8000" dirty="0" smtClean="0"/>
              <a:t>Запуск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390" y="1207910"/>
            <a:ext cx="6598652" cy="5650089"/>
          </a:xfrm>
        </p:spPr>
        <p:txBody>
          <a:bodyPr/>
          <a:lstStyle/>
          <a:p>
            <a:r>
              <a:rPr lang="ru-RU" dirty="0" smtClean="0"/>
              <a:t>Запуск начинается с команды </a:t>
            </a:r>
            <a:r>
              <a:rPr lang="en-US" dirty="0" smtClean="0"/>
              <a:t>/start</a:t>
            </a:r>
            <a:r>
              <a:rPr lang="ru-RU" dirty="0" smtClean="0"/>
              <a:t>, где тут просят зарегистрироваться пользователя, или войти если он уже зарегистрировался!</a:t>
            </a:r>
          </a:p>
          <a:p>
            <a:r>
              <a:rPr lang="ru-RU" dirty="0" smtClean="0"/>
              <a:t>Если нажать второй раз на регистрацию, то бот просмотрит базу данных, и если он там есть(пользователь зарегистрировался), он ответит сообщением  об этом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Потом нажимает войти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ru-RU" sz="1400" dirty="0" smtClean="0"/>
              <a:t>При неправильном вводе </a:t>
            </a:r>
            <a:r>
              <a:rPr lang="en-US" sz="1400" dirty="0" smtClean="0"/>
              <a:t>			</a:t>
            </a:r>
            <a:r>
              <a:rPr lang="ru-RU" sz="1400" dirty="0" smtClean="0"/>
              <a:t>При правильном вводе, </a:t>
            </a:r>
            <a:endParaRPr lang="ru-RU" sz="1400" dirty="0"/>
          </a:p>
          <a:p>
            <a:pPr marL="0" indent="0">
              <a:buNone/>
            </a:pPr>
            <a:r>
              <a:rPr lang="ru-RU" sz="1400" dirty="0" smtClean="0"/>
              <a:t>логина или пароля выводит ошибку</a:t>
            </a:r>
            <a:r>
              <a:rPr lang="en-US" sz="1400" dirty="0" smtClean="0"/>
              <a:t>:</a:t>
            </a:r>
            <a:r>
              <a:rPr lang="ru-RU" sz="1400" dirty="0" smtClean="0"/>
              <a:t>	заходит в профиль</a:t>
            </a:r>
            <a:r>
              <a:rPr lang="en-US" sz="1400" dirty="0" smtClean="0"/>
              <a:t>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53" y="1207910"/>
            <a:ext cx="5259157" cy="21620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52" y="3370007"/>
            <a:ext cx="5348169" cy="33694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20" y="3389236"/>
            <a:ext cx="5681859" cy="7269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20" y="5231399"/>
            <a:ext cx="3318554" cy="1626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674" y="5227960"/>
            <a:ext cx="3118042" cy="163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6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4421"/>
          </a:xfrm>
        </p:spPr>
        <p:txBody>
          <a:bodyPr/>
          <a:lstStyle/>
          <a:p>
            <a:pPr algn="ctr"/>
            <a:r>
              <a:rPr lang="ru-RU" sz="8000" dirty="0" smtClean="0"/>
              <a:t>Меню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390" y="1207910"/>
            <a:ext cx="6598652" cy="565008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После того как пользователь вошел в профиль ему доступно меню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 фотографии видно, что какая команда делает.</a:t>
            </a:r>
          </a:p>
          <a:p>
            <a:r>
              <a:rPr lang="ru-RU" dirty="0" smtClean="0"/>
              <a:t>Например если нажать кнопку </a:t>
            </a:r>
            <a:r>
              <a:rPr lang="en-US" dirty="0" smtClean="0"/>
              <a:t>/Rename </a:t>
            </a:r>
            <a:r>
              <a:rPr lang="ru-RU" dirty="0" smtClean="0"/>
              <a:t>– выведется команда </a:t>
            </a:r>
            <a:r>
              <a:rPr lang="en-US" dirty="0" smtClean="0"/>
              <a:t>/Rename </a:t>
            </a:r>
            <a:r>
              <a:rPr lang="ru-RU" dirty="0" smtClean="0"/>
              <a:t>и в коде сработает специальный блок кода, который выполнит определенную функцию смены ФИО. Где все измененные  данные сохраняются в БД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Также делают и другие команды, кроме </a:t>
            </a:r>
            <a:r>
              <a:rPr lang="en-US" dirty="0" smtClean="0"/>
              <a:t>/Exit –</a:t>
            </a:r>
            <a:r>
              <a:rPr lang="ru-RU" dirty="0" smtClean="0"/>
              <a:t> команда выходит из профиля и просит повторно зарегистрироваться(Нужно чтобы обновить данные)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01" y="1207910"/>
            <a:ext cx="5418668" cy="469617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244" y="3498793"/>
            <a:ext cx="4176889" cy="22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4421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Информация об пользователе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390" y="1207910"/>
            <a:ext cx="6598652" cy="5650089"/>
          </a:xfrm>
        </p:spPr>
        <p:txBody>
          <a:bodyPr>
            <a:normAutofit/>
          </a:bodyPr>
          <a:lstStyle/>
          <a:p>
            <a:r>
              <a:rPr lang="ru-RU" dirty="0" smtClean="0"/>
              <a:t>Чтобы узнать всю информацию о себе пригодится команда </a:t>
            </a:r>
            <a:r>
              <a:rPr lang="en-US" dirty="0" smtClean="0"/>
              <a:t>/Info:</a:t>
            </a:r>
          </a:p>
          <a:p>
            <a:r>
              <a:rPr lang="ru-RU" dirty="0" smtClean="0"/>
              <a:t>Она выводит за счет регистрации, только имя и фамилию, все остальное пользователь заполняет сам.</a:t>
            </a:r>
          </a:p>
          <a:p>
            <a:r>
              <a:rPr lang="ru-RU" dirty="0" smtClean="0"/>
              <a:t>Посмотрев на тип пользователя мы видим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Admin</a:t>
            </a:r>
            <a:r>
              <a:rPr lang="ru-RU" dirty="0" smtClean="0"/>
              <a:t>, который обладает правом скачать всю базу данных о всех пользователях, второму типу </a:t>
            </a:r>
            <a:r>
              <a:rPr lang="en-US" dirty="0" smtClean="0"/>
              <a:t>Users – </a:t>
            </a:r>
            <a:r>
              <a:rPr lang="ru-RU" dirty="0" smtClean="0"/>
              <a:t>это недоступно.</a:t>
            </a:r>
          </a:p>
          <a:p>
            <a:r>
              <a:rPr lang="ru-RU" dirty="0" smtClean="0"/>
              <a:t>Тип определяется тоже в БД, по назначенному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42" y="1207910"/>
            <a:ext cx="5411796" cy="50461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0" y="4468874"/>
            <a:ext cx="2994914" cy="23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4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4421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Практика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390" y="1207910"/>
            <a:ext cx="6598652" cy="565008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 того, как пользователь ввел все свои данные он нажимает на кнопку </a:t>
            </a:r>
            <a:r>
              <a:rPr lang="en-US" sz="2400" dirty="0" smtClean="0"/>
              <a:t>/Practic, </a:t>
            </a:r>
            <a:r>
              <a:rPr lang="ru-RU" sz="2400" dirty="0" smtClean="0"/>
              <a:t>который переносит пользователя на практику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Пользователь нажимает на кнопку Перейти, и переходит по указанной ссылке в кнопке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/Developer – </a:t>
            </a:r>
            <a:r>
              <a:rPr lang="ru-RU" sz="2400" dirty="0" smtClean="0"/>
              <a:t>краткая информация об разработчике бота</a:t>
            </a:r>
            <a:endParaRPr lang="en-US" sz="2400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40" y="1207909"/>
            <a:ext cx="5318492" cy="19529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27" y="3160888"/>
            <a:ext cx="5550273" cy="21878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727" y="5514736"/>
            <a:ext cx="5504681" cy="11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4421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Вывод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390" y="1207910"/>
            <a:ext cx="12018610" cy="565008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Бот пригодится, для быстрого и легкого способа сбора массовой информации.</a:t>
            </a:r>
          </a:p>
          <a:p>
            <a:r>
              <a:rPr lang="ru-RU" sz="2400" dirty="0" smtClean="0"/>
              <a:t>Практичность использования.</a:t>
            </a:r>
          </a:p>
          <a:p>
            <a:r>
              <a:rPr lang="ru-RU" sz="2400" dirty="0" smtClean="0"/>
              <a:t>Работает 24</a:t>
            </a:r>
            <a:r>
              <a:rPr lang="en-US" sz="2400" dirty="0" smtClean="0"/>
              <a:t>/7 </a:t>
            </a:r>
            <a:r>
              <a:rPr lang="ru-RU" sz="2400" dirty="0" smtClean="0"/>
              <a:t>за счет бесплатного хостинга.</a:t>
            </a:r>
          </a:p>
          <a:p>
            <a:r>
              <a:rPr lang="ru-RU" sz="2400" dirty="0" smtClean="0"/>
              <a:t>Простая структура кода –</a:t>
            </a:r>
            <a:r>
              <a:rPr lang="en-US" sz="2400" dirty="0" smtClean="0"/>
              <a:t>&gt; </a:t>
            </a:r>
            <a:r>
              <a:rPr lang="ru-RU" sz="2400" dirty="0" smtClean="0"/>
              <a:t>простое добавление функций в бота</a:t>
            </a:r>
            <a:endParaRPr lang="en-US" sz="2400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3" y="3575049"/>
            <a:ext cx="5846687" cy="3282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90" y="3575049"/>
            <a:ext cx="6160710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7707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294</Words>
  <Application>Microsoft Office PowerPoint</Application>
  <PresentationFormat>Широкоэкранный</PresentationFormat>
  <Paragraphs>49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Презентация на тему: Приложение телеграмм бот</vt:lpstr>
      <vt:lpstr>Запуск</vt:lpstr>
      <vt:lpstr>Меню</vt:lpstr>
      <vt:lpstr>Информация об пользователе</vt:lpstr>
      <vt:lpstr>Практика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Приложение телеграмм бот</dc:title>
  <dc:creator>вячеслав Николаев</dc:creator>
  <cp:lastModifiedBy>вячеслав Николаев</cp:lastModifiedBy>
  <cp:revision>9</cp:revision>
  <dcterms:created xsi:type="dcterms:W3CDTF">2022-12-09T04:53:23Z</dcterms:created>
  <dcterms:modified xsi:type="dcterms:W3CDTF">2022-12-09T05:33:40Z</dcterms:modified>
</cp:coreProperties>
</file>