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1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3B50C8D-57A5-4A43-A47D-072E79B48C63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EF2A2DC-0179-4B43-9396-DF734A10F0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0C8D-57A5-4A43-A47D-072E79B48C63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F2A2DC-0179-4B43-9396-DF734A10F0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0C8D-57A5-4A43-A47D-072E79B48C63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F2A2DC-0179-4B43-9396-DF734A10F0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0C8D-57A5-4A43-A47D-072E79B48C63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F2A2DC-0179-4B43-9396-DF734A10F0F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0C8D-57A5-4A43-A47D-072E79B48C63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F2A2DC-0179-4B43-9396-DF734A10F0F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0C8D-57A5-4A43-A47D-072E79B48C63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F2A2DC-0179-4B43-9396-DF734A10F0F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0C8D-57A5-4A43-A47D-072E79B48C63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F2A2DC-0179-4B43-9396-DF734A10F0F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0C8D-57A5-4A43-A47D-072E79B48C63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F2A2DC-0179-4B43-9396-DF734A10F0F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0C8D-57A5-4A43-A47D-072E79B48C63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F2A2DC-0179-4B43-9396-DF734A10F0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3B50C8D-57A5-4A43-A47D-072E79B48C63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F2A2DC-0179-4B43-9396-DF734A10F0F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3B50C8D-57A5-4A43-A47D-072E79B48C63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EF2A2DC-0179-4B43-9396-DF734A10F0F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3B50C8D-57A5-4A43-A47D-072E79B48C63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EF2A2DC-0179-4B43-9396-DF734A10F0F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0" y="1752600"/>
            <a:ext cx="8610600" cy="182976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Stereo Sound Level Detector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project by </a:t>
            </a:r>
            <a:r>
              <a:rPr lang="en-US" dirty="0" err="1" smtClean="0"/>
              <a:t>Vyacheslav</a:t>
            </a:r>
            <a:r>
              <a:rPr lang="en-US" dirty="0" smtClean="0"/>
              <a:t> </a:t>
            </a:r>
            <a:r>
              <a:rPr lang="en-US" dirty="0" err="1" smtClean="0"/>
              <a:t>Perepelytsya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17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Detect stereo sound level above a preselected analog threshold and timeframe</a:t>
            </a:r>
          </a:p>
          <a:p>
            <a:r>
              <a:rPr lang="en-US" dirty="0" smtClean="0"/>
              <a:t>Stereo helps reduce anomalies (fly, shock) </a:t>
            </a:r>
          </a:p>
          <a:p>
            <a:r>
              <a:rPr lang="en-US" dirty="0" smtClean="0"/>
              <a:t>Also helps to separate local from global sound level</a:t>
            </a:r>
          </a:p>
          <a:p>
            <a:endParaRPr lang="en-US" dirty="0"/>
          </a:p>
          <a:p>
            <a:r>
              <a:rPr lang="en-US" dirty="0" smtClean="0"/>
              <a:t>This device prototype can be used for detecting consistent environment noise</a:t>
            </a:r>
          </a:p>
          <a:p>
            <a:r>
              <a:rPr lang="en-US" dirty="0" smtClean="0"/>
              <a:t>3 modes, no sound, sound and sound above a threshold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Introduction-Purpose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639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budget for this project was around 150 Canadian dollars with tax</a:t>
            </a:r>
          </a:p>
          <a:p>
            <a:r>
              <a:rPr lang="en-US" dirty="0" smtClean="0"/>
              <a:t>Main parts:</a:t>
            </a:r>
          </a:p>
          <a:p>
            <a:r>
              <a:rPr lang="en-US" dirty="0" smtClean="0"/>
              <a:t>Raspberry PI – 100 dollars</a:t>
            </a:r>
          </a:p>
          <a:p>
            <a:r>
              <a:rPr lang="en-US" dirty="0" smtClean="0"/>
              <a:t>Sound Sensor Module (2x + 1x backup) – 15 dollars</a:t>
            </a:r>
          </a:p>
          <a:p>
            <a:endParaRPr lang="en-US" dirty="0" smtClean="0"/>
          </a:p>
          <a:p>
            <a:r>
              <a:rPr lang="en-US" dirty="0" smtClean="0"/>
              <a:t>Other accessories:</a:t>
            </a:r>
            <a:endParaRPr lang="en-US" dirty="0"/>
          </a:p>
          <a:p>
            <a:r>
              <a:rPr lang="en-US" dirty="0" smtClean="0"/>
              <a:t>Long 3.5 mm to 3.5 mm male cable – ~5 dollars</a:t>
            </a:r>
            <a:endParaRPr lang="en-US" dirty="0"/>
          </a:p>
          <a:p>
            <a:r>
              <a:rPr lang="en-US" dirty="0" smtClean="0"/>
              <a:t>Cheap USB keyboard and mouse – 10 dollars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Budget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7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dirty="0" smtClean="0"/>
              <a:t>Applied Skills:</a:t>
            </a:r>
          </a:p>
          <a:p>
            <a:r>
              <a:rPr lang="en-US" dirty="0" smtClean="0"/>
              <a:t>Algorithms</a:t>
            </a:r>
          </a:p>
          <a:p>
            <a:r>
              <a:rPr lang="en-US" dirty="0" smtClean="0"/>
              <a:t>Technical C</a:t>
            </a:r>
          </a:p>
          <a:p>
            <a:r>
              <a:rPr lang="en-US" dirty="0" smtClean="0"/>
              <a:t>Electronic Devices and Circuits</a:t>
            </a:r>
          </a:p>
          <a:p>
            <a:r>
              <a:rPr lang="en-US" dirty="0" smtClean="0"/>
              <a:t>Soldering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Schedule:</a:t>
            </a:r>
          </a:p>
          <a:p>
            <a:pPr marL="109728" indent="0">
              <a:buNone/>
            </a:pPr>
            <a:r>
              <a:rPr lang="en-US" dirty="0" smtClean="0"/>
              <a:t>12 week schedule as per course outline</a:t>
            </a:r>
          </a:p>
          <a:p>
            <a:pPr marL="109728" indent="0">
              <a:buNone/>
            </a:pPr>
            <a:r>
              <a:rPr lang="en-US" dirty="0" smtClean="0"/>
              <a:t>40% planning</a:t>
            </a:r>
          </a:p>
          <a:p>
            <a:pPr marL="109728" indent="0">
              <a:buNone/>
            </a:pPr>
            <a:r>
              <a:rPr lang="en-US" dirty="0" smtClean="0"/>
              <a:t>25% soldering/hardware</a:t>
            </a:r>
          </a:p>
          <a:p>
            <a:pPr marL="109728" indent="0">
              <a:buNone/>
            </a:pPr>
            <a:r>
              <a:rPr lang="en-US" dirty="0" smtClean="0"/>
              <a:t>35% coding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Applied Skills &amp; 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491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Backup </a:t>
            </a:r>
            <a:r>
              <a:rPr lang="en-US" dirty="0"/>
              <a:t>Video link</a:t>
            </a:r>
            <a:r>
              <a:rPr lang="en-US" dirty="0" smtClean="0"/>
              <a:t>:</a:t>
            </a:r>
          </a:p>
          <a:p>
            <a:r>
              <a:rPr lang="en-US" dirty="0" smtClean="0"/>
              <a:t>https</a:t>
            </a:r>
            <a:r>
              <a:rPr lang="en-US" dirty="0"/>
              <a:t>://github.com/SlavaPere/SensorEffector/blob/master/SoundSensor.mp4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9140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98</TotalTime>
  <Words>159</Words>
  <Application>Microsoft Office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Stereo Sound Level Detector</vt:lpstr>
      <vt:lpstr>Introduction-Purpose</vt:lpstr>
      <vt:lpstr>Budget </vt:lpstr>
      <vt:lpstr>Applied Skills &amp; Schedule</vt:lpstr>
      <vt:lpstr>Presentation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Stereo Noise Detector</dc:title>
  <dc:creator>Vyper</dc:creator>
  <cp:lastModifiedBy>Vyper</cp:lastModifiedBy>
  <cp:revision>7</cp:revision>
  <dcterms:created xsi:type="dcterms:W3CDTF">2018-01-19T05:35:41Z</dcterms:created>
  <dcterms:modified xsi:type="dcterms:W3CDTF">2018-01-19T07:14:21Z</dcterms:modified>
</cp:coreProperties>
</file>