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30924" y="1825625"/>
            <a:ext cx="11340662" cy="3771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30924" y="1825625"/>
            <a:ext cx="5588876" cy="37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172200" y="1825625"/>
            <a:ext cx="5599386" cy="37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5678996"/>
            <a:ext cx="12192000" cy="1179004"/>
            <a:chOff x="0" y="5678996"/>
            <a:chExt cx="12192000" cy="1179004"/>
          </a:xfrm>
        </p:grpSpPr>
        <p:pic>
          <p:nvPicPr>
            <p:cNvPr id="7" name="Shape 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141337" y="5678996"/>
              <a:ext cx="8050663" cy="11790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0" y="5678996"/>
              <a:ext cx="8789158" cy="1179004"/>
            </a:xfrm>
            <a:prstGeom prst="rect">
              <a:avLst/>
            </a:prstGeom>
            <a:solidFill>
              <a:srgbClr val="0631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Shape 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5733426"/>
              <a:ext cx="3793203" cy="10689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Shape 10"/>
          <p:cNvSpPr txBox="1"/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30924" y="1825625"/>
            <a:ext cx="11340662" cy="3771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1365750" y="575775"/>
            <a:ext cx="94605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      </a:t>
            </a:r>
            <a:endParaRPr/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7200"/>
              <a:t>30 Years of </a:t>
            </a:r>
            <a:r>
              <a:rPr b="1" lang="en-US" sz="7200"/>
              <a:t>video games</a:t>
            </a:r>
            <a:r>
              <a:rPr lang="en-US"/>
              <a:t>   </a:t>
            </a:r>
            <a:endParaRPr sz="7200"/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1462225" y="2208450"/>
            <a:ext cx="91440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 data analysis of the video game industry over the last thirty years.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Ciaran Coyle &amp; Slava Borodin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50" y="0"/>
            <a:ext cx="10525249" cy="565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6858000" y="359050"/>
            <a:ext cx="628500" cy="3859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30925" y="365125"/>
            <a:ext cx="113406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RQ1: Analysis and results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25699" y="1768925"/>
            <a:ext cx="11340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RQ1 - “What was the Golden year for the industry in terms of release numbers and overall sales globally and in each region” ? 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Number of video games released per year </a:t>
            </a:r>
            <a:endParaRPr>
              <a:solidFill>
                <a:srgbClr val="999999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Sales By Region </a:t>
            </a:r>
            <a:endParaRPr>
              <a:solidFill>
                <a:srgbClr val="999999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Gamers golden Year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915200" y="4407950"/>
            <a:ext cx="1191300" cy="56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50" y="86650"/>
            <a:ext cx="10409725" cy="56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818450" y="4475750"/>
            <a:ext cx="1053900" cy="56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0236475" y="909600"/>
            <a:ext cx="505200" cy="121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810650" y="4560025"/>
            <a:ext cx="1400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2008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 rot="-5400000">
            <a:off x="10055275" y="1372350"/>
            <a:ext cx="867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25700" y="297750"/>
            <a:ext cx="113406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RQ1: Analysis and results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25699" y="1768925"/>
            <a:ext cx="11340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RQ1 - “What was the Golden year for the industry in terms of release numbers and overall sales globally and in each region” ? 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Number of video games released per year </a:t>
            </a:r>
            <a:endParaRPr>
              <a:solidFill>
                <a:srgbClr val="999999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Sales By Region </a:t>
            </a:r>
            <a:endParaRPr>
              <a:solidFill>
                <a:srgbClr val="999999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Gamers golden Year </a:t>
            </a:r>
            <a:endParaRPr>
              <a:solidFill>
                <a:srgbClr val="999999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Top 5 Sold Genres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75" y="101075"/>
            <a:ext cx="10517199" cy="5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30925" y="1013650"/>
            <a:ext cx="11307000" cy="4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RQ2: How has the industry grown over the thirty years, and what should a business do to make a profit within the gaming industry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first video game dataset and console dataset that contained info on consoles over the last thirty years.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Created yearly data from the datasets in terms of games sales and counts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511400" y="94750"/>
            <a:ext cx="91692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RQ2: Analysis and results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875" y="187750"/>
            <a:ext cx="5401424" cy="535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29050" y="-83525"/>
            <a:ext cx="6157500" cy="5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quite volatile between 1980 and 1995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1995,  grew rapidly with only a few bumps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2008 Sales plummeted with only a slight increase in 2012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Yet the market value continues to increase, Why?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874" y="98500"/>
            <a:ext cx="5401375" cy="55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202100" y="199400"/>
            <a:ext cx="6197700" cy="5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sales volatile from 1980 until 1996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Stayed level until 2011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Substantial growth up until 2014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making more profit per game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568350" y="198925"/>
            <a:ext cx="11035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675" y="198925"/>
            <a:ext cx="5152126" cy="535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48200" y="0"/>
            <a:ext cx="6224700" cy="5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1990 there has been a large increase in companies within the industry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drop after financial crash, especially with developers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Started to increase again, showing more growth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to go from here?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950" y="0"/>
            <a:ext cx="5819051" cy="56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819051" cy="5678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25700" y="350300"/>
            <a:ext cx="113406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25700" y="861750"/>
            <a:ext cx="11340600" cy="4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Introduction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Datasets &amp; Preparation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Research</a:t>
            </a:r>
            <a:r>
              <a:rPr lang="en-US" sz="2400"/>
              <a:t> Questions, Analysis and Results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Ethical Considerations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Reproducibility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Conclusion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Further work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30924" y="230375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RQ3: Analysis and results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RQ3 -  </a:t>
            </a:r>
            <a:r>
              <a:rPr lang="en-US"/>
              <a:t>“What month had the highest release rate and does this correlate with overall sales and performance of a game”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Highest release month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00" y="72200"/>
            <a:ext cx="10135400" cy="557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25700" y="136075"/>
            <a:ext cx="113406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RQ3: Analysis and results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89449" y="1230000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RQ3 -  “What month had the highest release rate and does this correlate with overall sales and performance of a game”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Monthly Sales overall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Monthly sales vs monthly scores 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75" y="1755550"/>
            <a:ext cx="5660925" cy="39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9644500" y="4591250"/>
            <a:ext cx="1776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 = 0.95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30925" y="365125"/>
            <a:ext cx="11340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RQ3: Analysis and results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25700" y="1423150"/>
            <a:ext cx="11340600" cy="4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RQ3 -  “What month had the highest release rate and does this correlate with overall sales and performance of a game”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Monthly Sales overall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Monthly sales vs monthly scores 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Yearly sales vs yearly scores 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-1810" l="0" r="0" t="1810"/>
          <a:stretch/>
        </p:blipFill>
        <p:spPr>
          <a:xfrm>
            <a:off x="6410425" y="1832900"/>
            <a:ext cx="5693175" cy="39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0178100" y="4663450"/>
            <a:ext cx="1588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 = 0.89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25699" y="97450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RQ3: Analysis and results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25699" y="1423150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RQ3 -  “What month had the highest release rate and does this correlate with overall sales and performance of a game”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Monthly Sales overall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Monthly sales vs monthly scores 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Yearly sales vs yearly scores 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Monthly sales  for top 5 genres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700" y="86600"/>
            <a:ext cx="9746611" cy="57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25699" y="97450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RQ3: Analysis and results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25699" y="1423150"/>
            <a:ext cx="11340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RQ3 -  “What month had the highest release rate and does this correlate with overall sales and performance of a game”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Monthly Sales overall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Monthly sales vs monthly scores 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Yearly sales vs yearly scores 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Monthly sales  for top 5 genres</a:t>
            </a:r>
            <a:endParaRPr>
              <a:solidFill>
                <a:srgbClr val="999999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Games per month</a:t>
            </a:r>
            <a:r>
              <a:rPr lang="en-US"/>
              <a:t> vs monthly releases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50" y="123525"/>
            <a:ext cx="10704899" cy="55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30925" y="118850"/>
            <a:ext cx="113406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RQ4: Analysis and results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544575" y="994550"/>
            <a:ext cx="113406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RQ4: What is the lifespan of a console?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both console datasets and the first video game dataset.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Created yearly sales and counts figures from the three datasets.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" y="3570400"/>
            <a:ext cx="2450675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4300" y="3570400"/>
            <a:ext cx="2097700" cy="2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988" y="3801200"/>
            <a:ext cx="24479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975" y="3570400"/>
            <a:ext cx="2097700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925" y="0"/>
            <a:ext cx="5807075" cy="566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312"/>
            <a:ext cx="5656701" cy="56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25700" y="115525"/>
            <a:ext cx="706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and motivations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25700" y="1392000"/>
            <a:ext cx="7065600" cy="3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16,000 + games that sold &gt;100,000 copies in last 30 years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More than 27 consoles released in the last thirty years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Industry market price ~$91.5 Billion and has been growing steadily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Interesting to see how the industry has grown and changed over its lifetime</a:t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750" y="1534775"/>
            <a:ext cx="4395900" cy="290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26950" y="37725"/>
            <a:ext cx="6211200" cy="5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Unable to predict the normal lifespan of a console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consoles have larger lifespans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Lately console lifespan from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companies are equal due to competition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Newer consoles normally reach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peak in the fourth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925" y="27175"/>
            <a:ext cx="5807075" cy="566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524" y="0"/>
            <a:ext cx="5347475" cy="568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80850" y="64675"/>
            <a:ext cx="6669300" cy="5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Nintendo have sold the most consoles over the thirty years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Sony tends to have the best selling consoles, apart from last gen where they were equal with microsoft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Nintendo release more console, and have been making consoles longer, thus having more sales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30925" y="365125"/>
            <a:ext cx="11340600" cy="9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Ethical Considerations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30925" y="1306950"/>
            <a:ext cx="11340600" cy="4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was sourced from public resources and is open to public use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All information contained in the datasets are a matter of public record and     is easily accessible on various websites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ethical issues due to data being public and non sensitive information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Reproducibility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30924" y="1825625"/>
            <a:ext cx="11340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Both the data and python notebooks are available in the github repo</a:t>
            </a:r>
            <a:endParaRPr/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https://github.com/ciarantc/Data-SciInPractice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Markdown cells in all notebooks give clear reasoning as to what we are doing and why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jupyterlab Version 0.31.5 and jupyter notebook version 5.0.0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30925" y="95650"/>
            <a:ext cx="113406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  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30925" y="994450"/>
            <a:ext cx="11340600" cy="4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2008 best for industry, 2015 best for gamer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November best month to release a game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Sales growth until 2008, companies no longer relying on sales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Nintendo and Sony biggest console developers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30925" y="82175"/>
            <a:ext cx="113406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30925" y="846275"/>
            <a:ext cx="11340600" cy="4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 more up to date data along with data on DLC and merchandise sales to see why the market price is increasing.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Look into </a:t>
            </a:r>
            <a:r>
              <a:rPr lang="en-US"/>
              <a:t>ESports</a:t>
            </a:r>
            <a:r>
              <a:rPr lang="en-US"/>
              <a:t> and how it is helping the industry grow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Look at how a series of games performs compared to a standalone game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See if multiplayer games sell more than </a:t>
            </a:r>
            <a:r>
              <a:rPr lang="en-US"/>
              <a:t>single player or if a combination of the two is the best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30924" y="365125"/>
            <a:ext cx="11340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535" y="2094547"/>
            <a:ext cx="5456800" cy="26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25699" y="56825"/>
            <a:ext cx="1134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2450" y="1382525"/>
            <a:ext cx="115671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RQ1: What was the Golden year for the industry ?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RQ2: How has the industry grown over the thirty years, and what should a business do to make a profit within the gaming industry?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RQ3: What month had the highest release rate and does this correlate with overall sales and performance of a game ?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RQ4: What is the lifespan of a console?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448400" y="58900"/>
            <a:ext cx="3295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Datasets 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25700" y="979000"/>
            <a:ext cx="11340600" cy="4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Four </a:t>
            </a:r>
            <a:r>
              <a:rPr lang="en-US"/>
              <a:t>separate</a:t>
            </a:r>
            <a:r>
              <a:rPr lang="en-US"/>
              <a:t> datasets, two based on videogames and two based on consoles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Both videogame datasets were sourced from Kaggle, and both console datasets were sourced from VGChartz(Video game </a:t>
            </a:r>
            <a:r>
              <a:rPr lang="en-US"/>
              <a:t>chartz)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Video Game</a:t>
            </a:r>
            <a:r>
              <a:rPr lang="en-US"/>
              <a:t> datasets provided us with information such as: Name, Sales, Developer, Publisher, Critic score, Genre and Release year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Console datasets provided us with information such as: Name, Year of release, Developer and Sales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00" y="106313"/>
            <a:ext cx="2572663" cy="9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1888" y="4227550"/>
            <a:ext cx="1457475" cy="13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50425" y="0"/>
            <a:ext cx="11340600" cy="7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 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25700" y="757800"/>
            <a:ext cx="113406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First videogame dataset: removed rows with null values, removed </a:t>
            </a:r>
            <a:r>
              <a:rPr lang="en-US"/>
              <a:t>unnecessary</a:t>
            </a:r>
            <a:r>
              <a:rPr lang="en-US"/>
              <a:t> columns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Second videogame dataset: Merged with part of first dataset, removed rows with null values, removed duplicate/unnecessary columns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Both console datasets: </a:t>
            </a:r>
            <a:r>
              <a:rPr lang="en-US"/>
              <a:t>Already</a:t>
            </a:r>
            <a:r>
              <a:rPr lang="en-US"/>
              <a:t> clean, made sure there were no null values 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Saved clean datasets in pickle format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975" y="3178696"/>
            <a:ext cx="3405300" cy="22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25700" y="71475"/>
            <a:ext cx="11340600" cy="7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RQ1: Analysis and results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25700" y="843075"/>
            <a:ext cx="11340600" cy="4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RQ1 - </a:t>
            </a:r>
            <a:r>
              <a:rPr lang="en-US"/>
              <a:t>“What was the Golden year for the industry in terms of release numbers and overall sales globally and in each region” ? 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Number of video games released per year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00" y="65775"/>
            <a:ext cx="10141824" cy="56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25700" y="82175"/>
            <a:ext cx="11340600" cy="10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RQ1: Analysis and results</a:t>
            </a:r>
            <a:r>
              <a:rPr lang="en-US"/>
              <a:t> 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25699" y="1768925"/>
            <a:ext cx="11340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RQ1 - “What was the Golden year for the industry in terms of release numbers and overall sales globally and in each region” ? 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-US">
                <a:solidFill>
                  <a:srgbClr val="999999"/>
                </a:solidFill>
              </a:rPr>
              <a:t>Number of video games released per year </a:t>
            </a:r>
            <a:endParaRPr>
              <a:solidFill>
                <a:srgbClr val="999999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Sales By Region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