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30924" y="365125"/>
            <a:ext cx="113406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30924" y="1825625"/>
            <a:ext cx="11340662" cy="37712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30924" y="365125"/>
            <a:ext cx="113406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30924" y="1825625"/>
            <a:ext cx="5588876" cy="37883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6172200" y="1825625"/>
            <a:ext cx="5599386" cy="37883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30924" y="365125"/>
            <a:ext cx="113406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5678996"/>
            <a:ext cx="12192000" cy="1179004"/>
            <a:chOff x="0" y="5678996"/>
            <a:chExt cx="12192000" cy="1179004"/>
          </a:xfrm>
        </p:grpSpPr>
        <p:pic>
          <p:nvPicPr>
            <p:cNvPr id="7" name="Shape 7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4141337" y="5678996"/>
              <a:ext cx="8050663" cy="11790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Shape 8"/>
            <p:cNvSpPr/>
            <p:nvPr/>
          </p:nvSpPr>
          <p:spPr>
            <a:xfrm>
              <a:off x="0" y="5678996"/>
              <a:ext cx="8789158" cy="1179004"/>
            </a:xfrm>
            <a:prstGeom prst="rect">
              <a:avLst/>
            </a:prstGeom>
            <a:solidFill>
              <a:srgbClr val="0631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" name="Shape 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5733426"/>
              <a:ext cx="3793203" cy="10689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Shape 10"/>
          <p:cNvSpPr txBox="1"/>
          <p:nvPr>
            <p:ph type="title"/>
          </p:nvPr>
        </p:nvSpPr>
        <p:spPr>
          <a:xfrm>
            <a:off x="430924" y="365125"/>
            <a:ext cx="113406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30924" y="1825625"/>
            <a:ext cx="11340662" cy="37712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1303975" y="732400"/>
            <a:ext cx="94605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     30 Years of Video Games</a:t>
            </a:r>
            <a:endParaRPr/>
          </a:p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 </a:t>
            </a:r>
            <a:r>
              <a:rPr lang="en-US" sz="2800"/>
              <a:t>A data analysis of the global growth of the video game</a:t>
            </a:r>
            <a:endParaRPr sz="2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2800"/>
              <a:t>          industry </a:t>
            </a:r>
            <a:endParaRPr sz="2800"/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1524000" y="4378825"/>
            <a:ext cx="91440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Ciaran Coyle &amp; Slava Borodin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30924" y="365125"/>
            <a:ext cx="11340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Ethical Considerations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30924" y="1825625"/>
            <a:ext cx="11340600" cy="3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Since our data is sourced from kaggle and is public knowledge across various other websites there are no large ethical considerations to take into account bar one thing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To ensure that the obtained datasets are ok for public use and analysis.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30924" y="365125"/>
            <a:ext cx="11340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30924" y="1825625"/>
            <a:ext cx="11340600" cy="3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Sourced two datasets on video games from kaggle and two datasets on consoles from VG Chartz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Datasets from kaggle provides us with game titles, platform , year of release, sales across different regions, critic scores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Datasets from VG Chartz provide us with console release date, sales by region, individual sales(2006 - 2017) and developer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430924" y="1327500"/>
            <a:ext cx="5589000" cy="3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Focus on different datasets such as sales and performance across certain regions. </a:t>
            </a:r>
            <a:endParaRPr/>
          </a:p>
          <a:p>
            <a:pPr indent="-4064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Dataset provides us with critic score, sales and overall performance.</a:t>
            </a:r>
            <a:endParaRPr/>
          </a:p>
          <a:p>
            <a:pPr indent="-4064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Allows us to explore questions </a:t>
            </a:r>
            <a:r>
              <a:rPr lang="en-US"/>
              <a:t>on sales and performance</a:t>
            </a:r>
            <a:endParaRPr/>
          </a:p>
          <a:p>
            <a:pPr indent="0" lvl="0" marL="16446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0" l="11584" r="11592" t="0"/>
          <a:stretch/>
        </p:blipFill>
        <p:spPr>
          <a:xfrm rot="455839">
            <a:off x="6208588" y="784100"/>
            <a:ext cx="6661722" cy="48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30924" y="365125"/>
            <a:ext cx="11340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Resulting Dataset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30924" y="1825625"/>
            <a:ext cx="11340600" cy="3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/>
              <a:t> covers over thirty years of the video game industry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Over 16,000 games, which have sales of more than 100,000 copies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27 consoles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name, sales, sales split into region, developer, publisher, review score, platform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4294967295" type="title"/>
          </p:nvPr>
        </p:nvSpPr>
        <p:spPr>
          <a:xfrm>
            <a:off x="850900" y="365125"/>
            <a:ext cx="11341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Approach</a:t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4854" y="1424762"/>
            <a:ext cx="9584560" cy="4110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30924" y="365125"/>
            <a:ext cx="11340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 Stages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30924" y="1825625"/>
            <a:ext cx="11340600" cy="3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Wrangling/Cleaning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Merge datasets for analysis, remove unnecessary columns, find missing values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Analysis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Get totals for games made by publisher, developer, in a series, and for each console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Get averages such as sales in a series, sales for a genre etc.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 a variety of plots to demonstrate answers to core research questions.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30924" y="365125"/>
            <a:ext cx="113406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Aims and Objectives</a:t>
            </a:r>
            <a:endParaRPr/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30924" y="1825625"/>
            <a:ext cx="11340662" cy="3771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To generate a dataset containing the relevant information needed for video games and consoles released over the last thirty years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To analyse the performance and growth of the video game industry over the last thirty years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Analyse video game and console trends and the popularity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30924" y="365125"/>
            <a:ext cx="113406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Video Games </a:t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30923" y="1825625"/>
            <a:ext cx="6746053" cy="3788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16,000 + games released in the last thirty years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27 consoles released in the last thirty years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Industry market price ~$91.5 Billion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100’s video games released annually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Unique data for last 30 years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0" l="8928" r="8928" t="0"/>
          <a:stretch/>
        </p:blipFill>
        <p:spPr>
          <a:xfrm>
            <a:off x="7612910" y="365125"/>
            <a:ext cx="4256420" cy="518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30924" y="365125"/>
            <a:ext cx="113406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Improved Technology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30924" y="1825625"/>
            <a:ext cx="7341476" cy="3788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Technology has improved over the years meaning that the following have improved :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Qualit</a:t>
            </a:r>
            <a:r>
              <a:rPr lang="en-US"/>
              <a:t>y &amp; Grap</a:t>
            </a:r>
            <a:r>
              <a:rPr lang="en-US"/>
              <a:t>hics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Console features i.e (multiplayer, interaction)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Realistic character design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New and improved versions of consoles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As technology improves so do video games and consoles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b="0" l="0" r="-1729" t="0"/>
          <a:stretch/>
        </p:blipFill>
        <p:spPr>
          <a:xfrm>
            <a:off x="7387000" y="365125"/>
            <a:ext cx="4804999" cy="5141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30924" y="365125"/>
            <a:ext cx="11340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Existing Research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30924" y="1825625"/>
            <a:ext cx="11340600" cy="3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Current research has mainly been focussed only on analysis of games released in recent years, and not much on consoles or older games.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Research is limited and not in depth.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It mainly looks at sales numbers and review scores, without going </a:t>
            </a:r>
            <a:r>
              <a:rPr lang="en-US"/>
              <a:t>in depth</a:t>
            </a:r>
            <a:r>
              <a:rPr lang="en-US"/>
              <a:t> into the trends and performance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30924" y="365125"/>
            <a:ext cx="11340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Research Questions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30924" y="1825625"/>
            <a:ext cx="11340600" cy="3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/>
              <a:t> </a:t>
            </a:r>
            <a:r>
              <a:rPr lang="en-US"/>
              <a:t>We are going to split our research questions into three categories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1) - Industry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2) - Games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3) - Consoles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77318">
            <a:off x="5557351" y="2639713"/>
            <a:ext cx="22171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30924" y="365125"/>
            <a:ext cx="11340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Industry 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30924" y="1825625"/>
            <a:ext cx="113406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RQ1 : </a:t>
            </a:r>
            <a:r>
              <a:rPr lang="en-US"/>
              <a:t>What was the golden year for the industry in terms of release numbers and overall sales, both globally and in the seperate regions.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RQ2: </a:t>
            </a:r>
            <a:r>
              <a:rPr lang="en-US"/>
              <a:t>How well did the developers and publishers perform over the last thirty years in terms of releases and sales, both globally and in the seperate regions.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30924" y="365125"/>
            <a:ext cx="11340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Game	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30924" y="1825625"/>
            <a:ext cx="113406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RQ3: </a:t>
            </a:r>
            <a:r>
              <a:rPr lang="en-US"/>
              <a:t>How well did a game perform</a:t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individually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 a series, if in one, where does a series normally peak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RQ4: </a:t>
            </a:r>
            <a:r>
              <a:rPr lang="en-US"/>
              <a:t>What month has the highest release rate and does this correlate with overall sales and performance of a game ?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977427">
            <a:off x="6122462" y="18091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202263">
            <a:off x="9035802" y="1895850"/>
            <a:ext cx="2373849" cy="151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30924" y="365125"/>
            <a:ext cx="11340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Console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25699" y="1768925"/>
            <a:ext cx="113406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RQ5: </a:t>
            </a:r>
            <a:r>
              <a:rPr lang="en-US"/>
              <a:t>Are there visible shifts from one console to another over the thirty years.</a:t>
            </a:r>
            <a:r>
              <a:rPr b="1" lang="en-US"/>
              <a:t> 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RQ6: </a:t>
            </a:r>
            <a:r>
              <a:rPr lang="en-US"/>
              <a:t>Which console and developer performed best in the seperate regions and overall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26544">
            <a:off x="3260925" y="385925"/>
            <a:ext cx="2420974" cy="18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