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5143500" cy="9144000"/>
  <p:embeddedFontLst>
    <p:embeddedFont>
      <p:font typeface="IBM Plex Sans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IBM Plex Sans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gg2T65i2i6EEiYg56rw1Gl0in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BMPlexSansSemiBold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ans-italic.fntdata"/><Relationship Id="rId50" Type="http://schemas.openxmlformats.org/officeDocument/2006/relationships/font" Target="fonts/IBMPlexSans-bold.fntdata"/><Relationship Id="rId53" Type="http://schemas.openxmlformats.org/officeDocument/2006/relationships/font" Target="fonts/Roboto-regular.fntdata"/><Relationship Id="rId52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IBMPlexSansSemiBold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IBMPlexSansSemiBold-italic.fntdata"/><Relationship Id="rId14" Type="http://schemas.openxmlformats.org/officeDocument/2006/relationships/slide" Target="slides/slide9.xml"/><Relationship Id="rId58" Type="http://schemas.openxmlformats.org/officeDocument/2006/relationships/font" Target="fonts/IBMPlexSans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4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" name="Google Shape;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4"/>
          <p:cNvSpPr/>
          <p:nvPr/>
        </p:nvSpPr>
        <p:spPr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2" name="Google Shape;5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7" name="Google Shape;5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1" name="Google Shape;61;p5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2" name="Google Shape;6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5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7" name="Google Shape;67;p5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8" name="Google Shape;6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5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59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8" name="Google Shape;78;p5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0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60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4" name="Google Shape;8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61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0" name="Google Shape;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62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5" name="Google Shape;95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64"/>
          <p:cNvSpPr txBox="1"/>
          <p:nvPr>
            <p:ph idx="1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64"/>
          <p:cNvSpPr txBox="1"/>
          <p:nvPr>
            <p:ph idx="2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Google Shape;10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4"/>
          <p:cNvSpPr txBox="1"/>
          <p:nvPr>
            <p:ph idx="3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7" name="Google Shape;107;p65"/>
          <p:cNvSpPr txBox="1"/>
          <p:nvPr>
            <p:ph idx="1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65"/>
          <p:cNvSpPr txBox="1"/>
          <p:nvPr>
            <p:ph idx="2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9" name="Google Shape;109;p65"/>
          <p:cNvSpPr txBox="1"/>
          <p:nvPr>
            <p:ph idx="3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65"/>
          <p:cNvSpPr txBox="1"/>
          <p:nvPr>
            <p:ph idx="4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1" name="Google Shape;111;p65"/>
          <p:cNvSpPr txBox="1"/>
          <p:nvPr>
            <p:ph idx="5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2" name="Google Shape;112;p65"/>
          <p:cNvSpPr txBox="1"/>
          <p:nvPr>
            <p:ph idx="6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3" name="Google Shape;113;p65"/>
          <p:cNvSpPr txBox="1"/>
          <p:nvPr>
            <p:ph idx="7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65"/>
          <p:cNvSpPr txBox="1"/>
          <p:nvPr>
            <p:ph idx="8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65"/>
          <p:cNvSpPr txBox="1"/>
          <p:nvPr>
            <p:ph idx="9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65"/>
          <p:cNvSpPr txBox="1"/>
          <p:nvPr>
            <p:ph idx="13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7" name="Google Shape;117;p65"/>
          <p:cNvSpPr txBox="1"/>
          <p:nvPr>
            <p:ph idx="14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" name="Google Shape;118;p65"/>
          <p:cNvSpPr txBox="1"/>
          <p:nvPr>
            <p:ph idx="15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9" name="Google Shape;11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5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3" name="Google Shape;123;p66"/>
          <p:cNvSpPr txBox="1"/>
          <p:nvPr>
            <p:ph idx="1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4" name="Google Shape;124;p66"/>
          <p:cNvSpPr txBox="1"/>
          <p:nvPr>
            <p:ph idx="2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66"/>
          <p:cNvSpPr txBox="1"/>
          <p:nvPr>
            <p:ph idx="3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66"/>
          <p:cNvSpPr txBox="1"/>
          <p:nvPr>
            <p:ph idx="4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66"/>
          <p:cNvSpPr txBox="1"/>
          <p:nvPr>
            <p:ph idx="5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idx="6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66"/>
          <p:cNvSpPr txBox="1"/>
          <p:nvPr>
            <p:ph idx="7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0" name="Google Shape;130;p66"/>
          <p:cNvSpPr txBox="1"/>
          <p:nvPr>
            <p:ph idx="8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66"/>
          <p:cNvSpPr txBox="1"/>
          <p:nvPr>
            <p:ph idx="9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2" name="Google Shape;132;p66"/>
          <p:cNvSpPr txBox="1"/>
          <p:nvPr>
            <p:ph idx="13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66"/>
          <p:cNvSpPr txBox="1"/>
          <p:nvPr>
            <p:ph idx="14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4" name="Google Shape;134;p66"/>
          <p:cNvSpPr txBox="1"/>
          <p:nvPr>
            <p:ph idx="15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Google Shape;135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6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7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9" name="Google Shape;139;p67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67"/>
          <p:cNvSpPr txBox="1"/>
          <p:nvPr>
            <p:ph idx="2" type="subTitle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7"/>
          <p:cNvSpPr txBox="1"/>
          <p:nvPr>
            <p:ph idx="3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8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7" name="Google Shape;147;p68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69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69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69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69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69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69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69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69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69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9" name="Google Shape;159;p6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0" name="Google Shape;16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3" name="Google Shape;163;p70"/>
          <p:cNvSpPr txBox="1"/>
          <p:nvPr>
            <p:ph idx="1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4" name="Google Shape;164;p70"/>
          <p:cNvSpPr txBox="1"/>
          <p:nvPr>
            <p:ph idx="2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70"/>
          <p:cNvSpPr txBox="1"/>
          <p:nvPr>
            <p:ph idx="3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6" name="Google Shape;166;p70"/>
          <p:cNvSpPr txBox="1"/>
          <p:nvPr>
            <p:ph idx="4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70"/>
          <p:cNvSpPr txBox="1"/>
          <p:nvPr>
            <p:ph idx="5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8" name="Google Shape;168;p70"/>
          <p:cNvSpPr txBox="1"/>
          <p:nvPr>
            <p:ph idx="6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70"/>
          <p:cNvSpPr txBox="1"/>
          <p:nvPr>
            <p:ph idx="7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0" name="Google Shape;170;p70"/>
          <p:cNvSpPr txBox="1"/>
          <p:nvPr>
            <p:ph idx="8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70"/>
          <p:cNvSpPr txBox="1"/>
          <p:nvPr>
            <p:ph idx="9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70"/>
          <p:cNvSpPr txBox="1"/>
          <p:nvPr>
            <p:ph idx="13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70"/>
          <p:cNvSpPr txBox="1"/>
          <p:nvPr>
            <p:ph idx="14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4" name="Google Shape;174;p70"/>
          <p:cNvSpPr txBox="1"/>
          <p:nvPr>
            <p:ph idx="15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70"/>
          <p:cNvSpPr txBox="1"/>
          <p:nvPr>
            <p:ph idx="16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6" name="Google Shape;176;p70"/>
          <p:cNvSpPr txBox="1"/>
          <p:nvPr>
            <p:ph idx="17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70"/>
          <p:cNvSpPr txBox="1"/>
          <p:nvPr>
            <p:ph idx="18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8" name="Google Shape;178;p70"/>
          <p:cNvSpPr txBox="1"/>
          <p:nvPr>
            <p:ph idx="19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70"/>
          <p:cNvSpPr txBox="1"/>
          <p:nvPr>
            <p:ph idx="20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0" name="Google Shape;180;p70"/>
          <p:cNvSpPr txBox="1"/>
          <p:nvPr>
            <p:ph idx="21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1" name="Google Shape;181;p70"/>
          <p:cNvSpPr txBox="1"/>
          <p:nvPr>
            <p:ph idx="22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2" name="Google Shape;182;p70"/>
          <p:cNvSpPr txBox="1"/>
          <p:nvPr>
            <p:ph idx="23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3" name="Google Shape;183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0"/>
          <p:cNvSpPr txBox="1"/>
          <p:nvPr>
            <p:ph idx="24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7" name="Google Shape;187;p71"/>
          <p:cNvSpPr txBox="1"/>
          <p:nvPr>
            <p:ph idx="1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8" name="Google Shape;188;p71"/>
          <p:cNvSpPr txBox="1"/>
          <p:nvPr>
            <p:ph idx="2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9" name="Google Shape;189;p71"/>
          <p:cNvSpPr txBox="1"/>
          <p:nvPr>
            <p:ph idx="3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0" name="Google Shape;190;p71"/>
          <p:cNvSpPr txBox="1"/>
          <p:nvPr>
            <p:ph idx="4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1" name="Google Shape;191;p71"/>
          <p:cNvSpPr txBox="1"/>
          <p:nvPr>
            <p:ph idx="5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71"/>
          <p:cNvSpPr txBox="1"/>
          <p:nvPr>
            <p:ph idx="6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71"/>
          <p:cNvSpPr txBox="1"/>
          <p:nvPr>
            <p:ph idx="7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4" name="Google Shape;194;p71"/>
          <p:cNvSpPr txBox="1"/>
          <p:nvPr>
            <p:ph idx="8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5" name="Google Shape;19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1"/>
          <p:cNvSpPr txBox="1"/>
          <p:nvPr>
            <p:ph idx="9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72"/>
          <p:cNvSpPr txBox="1"/>
          <p:nvPr>
            <p:ph idx="1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72"/>
          <p:cNvSpPr txBox="1"/>
          <p:nvPr>
            <p:ph idx="2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72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72"/>
          <p:cNvSpPr txBox="1"/>
          <p:nvPr>
            <p:ph idx="4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72"/>
          <p:cNvSpPr txBox="1"/>
          <p:nvPr>
            <p:ph idx="5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72"/>
          <p:cNvSpPr txBox="1"/>
          <p:nvPr>
            <p:ph idx="6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72"/>
          <p:cNvSpPr txBox="1"/>
          <p:nvPr>
            <p:ph idx="7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72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72"/>
          <p:cNvSpPr txBox="1"/>
          <p:nvPr>
            <p:ph idx="9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72"/>
          <p:cNvSpPr txBox="1"/>
          <p:nvPr>
            <p:ph idx="13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72"/>
          <p:cNvSpPr txBox="1"/>
          <p:nvPr>
            <p:ph idx="14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72"/>
          <p:cNvSpPr txBox="1"/>
          <p:nvPr>
            <p:ph idx="15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2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0">
  <p:cSld name="1_Title slide 5_2_1_1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5" name="Google Shape;215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9">
  <p:cSld name="1_Title slide 5_2_1_10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8" name="Google Shape;218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0" name="Google Shape;20;p48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7" name="Google Shape;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0" name="Google Shape;30;p50"/>
          <p:cNvSpPr txBox="1"/>
          <p:nvPr>
            <p:ph idx="1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Google Shape;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1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2" name="Google Shape;42;p5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0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Семинар 1</a:t>
            </a:r>
            <a:endParaRPr/>
          </a:p>
        </p:txBody>
      </p:sp>
      <p:sp>
        <p:nvSpPr>
          <p:cNvPr id="224" name="Google Shape;224;p1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ru"/>
              <a:t>Оформление ноутбука и закрепление функций и генераторов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10"/>
          <p:cNvSpPr txBox="1"/>
          <p:nvPr>
            <p:ph type="title"/>
          </p:nvPr>
        </p:nvSpPr>
        <p:spPr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6" name="Google Shape;296;p1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297" name="Google Shape;297;p10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11"/>
          <p:cNvSpPr txBox="1"/>
          <p:nvPr>
            <p:ph type="title"/>
          </p:nvPr>
        </p:nvSpPr>
        <p:spPr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4" name="Google Shape;304;p1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305" name="Google Shape;3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388" y="1663150"/>
            <a:ext cx="3838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/>
          <p:nvPr>
            <p:ph idx="1" type="subTitle"/>
          </p:nvPr>
        </p:nvSpPr>
        <p:spPr>
          <a:xfrm>
            <a:off x="540000" y="3165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12"/>
          <p:cNvSpPr txBox="1"/>
          <p:nvPr>
            <p:ph type="title"/>
          </p:nvPr>
        </p:nvSpPr>
        <p:spPr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1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313" name="Google Shape;313;p12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14" name="Google Shape;314;p12"/>
          <p:cNvPicPr preferRelativeResize="0"/>
          <p:nvPr/>
        </p:nvPicPr>
        <p:blipFill rotWithShape="1">
          <a:blip r:embed="rId3">
            <a:alphaModFix/>
          </a:blip>
          <a:srcRect b="44484" l="0" r="0" t="0"/>
          <a:stretch/>
        </p:blipFill>
        <p:spPr>
          <a:xfrm>
            <a:off x="540000" y="998575"/>
            <a:ext cx="5753100" cy="1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idx="1" type="subTitle"/>
          </p:nvPr>
        </p:nvSpPr>
        <p:spPr>
          <a:xfrm>
            <a:off x="540000" y="3165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13"/>
          <p:cNvSpPr txBox="1"/>
          <p:nvPr>
            <p:ph type="title"/>
          </p:nvPr>
        </p:nvSpPr>
        <p:spPr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1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2929" l="0" r="0" t="0"/>
          <a:stretch/>
        </p:blipFill>
        <p:spPr>
          <a:xfrm>
            <a:off x="540000" y="998575"/>
            <a:ext cx="5753100" cy="1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idx="1" type="subTitle"/>
          </p:nvPr>
        </p:nvSpPr>
        <p:spPr>
          <a:xfrm>
            <a:off x="540000" y="3165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14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1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330" name="Google Shape;330;p14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 b="66858" l="0" r="0" t="0"/>
          <a:stretch/>
        </p:blipFill>
        <p:spPr>
          <a:xfrm>
            <a:off x="540000" y="1217942"/>
            <a:ext cx="4829175" cy="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idx="1" type="subTitle"/>
          </p:nvPr>
        </p:nvSpPr>
        <p:spPr>
          <a:xfrm>
            <a:off x="540000" y="3165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1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88" y="1217938"/>
            <a:ext cx="48291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16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6" name="Google Shape;346;p1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347" name="Google Shape;347;p1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indent="-319299" lvl="0" marL="374399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17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4" name="Google Shape;354;p1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625" y="1168488"/>
            <a:ext cx="3333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2" name="Google Shape;362;p1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68" name="Google Shape;368;p19"/>
          <p:cNvSpPr txBox="1"/>
          <p:nvPr>
            <p:ph idx="1" type="subTitle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Знакомство</a:t>
            </a:r>
            <a:endParaRPr/>
          </a:p>
        </p:txBody>
      </p:sp>
      <p:sp>
        <p:nvSpPr>
          <p:cNvPr id="231" name="Google Shape;231;p2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0.</a:t>
            </a:r>
            <a:endParaRPr/>
          </a:p>
        </p:txBody>
      </p:sp>
      <p:sp>
        <p:nvSpPr>
          <p:cNvPr id="374" name="Google Shape;374;p20"/>
          <p:cNvSpPr txBox="1"/>
          <p:nvPr>
            <p:ph idx="1" type="subTitle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Весь ноутбук оформляйте с заголовками и текстами: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03200" marR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Номер задачи - заголовок 2</a:t>
            </a:r>
            <a:endParaRPr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03200" marR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Номер подзадачи - заголовок 3</a:t>
            </a:r>
            <a:endParaRPr/>
          </a:p>
          <a:p>
            <a:pPr indent="-177800" lvl="0" marL="203200" marR="0" rtl="0" algn="l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🌟"/>
            </a:pPr>
            <a:r>
              <a:rPr lang="ru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Предоставленные наборы данных оформляйте, как код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376" name="Google Shape;3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200" y="2822075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0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Вся </a:t>
            </a:r>
            <a:r>
              <a:rPr b="0" i="0" lang="ru" sz="37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практика</a:t>
            </a:r>
            <a:endParaRPr b="0" i="0" sz="37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383" name="Google Shape;383;p21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Соедините два словаря в один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86" name="Google Shape;3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392" name="Google Shape;392;p22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Соедините два словаря в один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95" name="Google Shape;3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7" name="Google Shape;397;p22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03" name="Google Shape;403;p23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Используя цикл for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Используя dict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12" name="Google Shape;412;p24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Используя цикл for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Используя dict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15" name="Google Shape;4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17" name="Google Shape;417;p24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23" name="Google Shape;423;p25"/>
          <p:cNvSpPr txBox="1"/>
          <p:nvPr>
            <p:ph idx="1" type="subTitle"/>
          </p:nvPr>
        </p:nvSpPr>
        <p:spPr>
          <a:xfrm>
            <a:off x="536400" y="1260000"/>
            <a:ext cx="42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Извлеките только два ключа name и age из представленного словаря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26" name="Google Shape;4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/>
          <p:nvPr/>
        </p:nvSpPr>
        <p:spPr>
          <a:xfrm>
            <a:off x="285720" y="2000246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Напишите функцию с циклом for</a:t>
            </a:r>
            <a:endParaRPr b="1" i="0" sz="13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на вход принимает: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исходный словарь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ключи, которые нужно извлечь (аргумент по умолчанию)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 словарь с нужными ключами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Используя dict comprehensions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33" name="Google Shape;433;p26"/>
          <p:cNvSpPr txBox="1"/>
          <p:nvPr>
            <p:ph idx="1" type="subTitle"/>
          </p:nvPr>
        </p:nvSpPr>
        <p:spPr>
          <a:xfrm>
            <a:off x="536400" y="1260000"/>
            <a:ext cx="42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Извлеките только два ключа name и age из представленного словаря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6"/>
          <p:cNvSpPr/>
          <p:nvPr/>
        </p:nvSpPr>
        <p:spPr>
          <a:xfrm>
            <a:off x="536400" y="2019325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Напишите функцию с циклом for</a:t>
            </a:r>
            <a:endParaRPr b="1" i="0" sz="13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на вход принимает: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исходный словарь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ключи, которые нужно извлечь (аргумент по умолчанию)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 словарь с нужными ключами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Используя dict comprehensions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444" name="Google Shape;4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7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1357600" y="3306074"/>
            <a:ext cx="80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51" name="Google Shape;451;p2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8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59" name="Google Shape;459;p29"/>
          <p:cNvSpPr txBox="1"/>
          <p:nvPr>
            <p:ph idx="1" type="subTitle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Сгенерируйте случайные целые числа от 0 до 100 в количестве 5 штук с помощью модуля random</a:t>
            </a:r>
            <a:endParaRPr b="1" sz="1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Зафиксируйте псевдогенерацию, чтобы сгенерированные значения всегда были одинаковые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/>
          <p:nvPr/>
        </p:nvSpPr>
        <p:spPr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какого вы города?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6498100" y="3638863"/>
            <a:ext cx="2106000" cy="44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Кем вы работаете сейчас? Как долго?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 txBox="1"/>
          <p:nvPr>
            <p:ph type="title"/>
          </p:nvPr>
        </p:nvSpPr>
        <p:spPr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несколько вопросов </a:t>
            </a:r>
            <a:endParaRPr b="0" i="0" sz="2400" u="none" cap="none" strike="noStrik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сообщением в чат</a:t>
            </a:r>
            <a:endParaRPr b="0" i="0" sz="2400" u="none" cap="none" strike="noStrik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Сколько вам лет?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67" name="Google Shape;467;p30"/>
          <p:cNvSpPr txBox="1"/>
          <p:nvPr>
            <p:ph idx="1" type="subTitle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Сгенерируйте случайные целые числа от 0 до 100 в количестве 5 штук с помощью модуля random</a:t>
            </a:r>
            <a:endParaRPr b="1" sz="1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Зафиксируйте псевдогенерацию, чтобы сгенерированные значения всегда были одинаковые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1" name="Google Shape;471;p30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idx="1" type="subTitle"/>
          </p:nvPr>
        </p:nvSpPr>
        <p:spPr>
          <a:xfrm>
            <a:off x="384000" y="574200"/>
            <a:ext cx="4985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Напишите генератор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Генератор на вход принимает список с данными о клиенте (данные из пункта 4.1)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Внутри генератора реализуйте обход по списку с данными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каждой итерации генератор будет возвращать кортеж из двух элементов: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функцию time из модуля time для подсчета времени.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проверить работу таймера, запустите проход по генератору в цикле с time.sleep(2)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/>
          <p:nvPr>
            <p:ph idx="1" type="subTitle"/>
          </p:nvPr>
        </p:nvSpPr>
        <p:spPr>
          <a:xfrm>
            <a:off x="384000" y="574200"/>
            <a:ext cx="4985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Напишите генератор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Генератор на вход принимает список с данными о клиенте (данные из пункта 4.1)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Внутри генератора реализуйте обход по списку с данными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каждой итерации генератор будет возвращать кортеж из двух элементов: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функцию time из модуля time для подсчета времени.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проверить работу таймера, запустите проход по генератору в цикле с time.sleep(2)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7" name="Google Shape;487;p32"/>
          <p:cNvSpPr txBox="1"/>
          <p:nvPr>
            <p:ph type="title"/>
          </p:nvPr>
        </p:nvSpPr>
        <p:spPr>
          <a:xfrm>
            <a:off x="52443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lt1"/>
                </a:solidFill>
              </a:rPr>
              <a:t>10</a:t>
            </a: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493" name="Google Shape;493;p33"/>
          <p:cNvSpPr txBox="1"/>
          <p:nvPr>
            <p:ph idx="1" type="subTitle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Найдите картинку в интернете и прикрепите её в ячейку с текстом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Создайте следующую таблицу в ячейке с текстом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2" name="Google Shape;502;p34"/>
          <p:cNvSpPr txBox="1"/>
          <p:nvPr>
            <p:ph idx="1" type="subTitle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Найдите картинку в интернете и прикрепите её в ячейку с текстом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Создайте следующую таблицу в ячейке с текстом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05" name="Google Shape;5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07" name="Google Shape;507;p34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13" name="Google Shape;513;p35"/>
          <p:cNvSpPr txBox="1"/>
          <p:nvPr>
            <p:ph idx="1" type="subTitle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вход поступают целочисленные значения в любом количестве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 словарь с ключами суммы трат и средней 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21" name="Google Shape;521;p36"/>
          <p:cNvSpPr txBox="1"/>
          <p:nvPr>
            <p:ph idx="1" type="subTitle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вход поступают целочисленные значения в любом количестве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выходе словарь с ключами суммы трат и средней 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25" name="Google Shape;525;p36"/>
          <p:cNvSpPr txBox="1"/>
          <p:nvPr>
            <p:ph type="title"/>
          </p:nvPr>
        </p:nvSpPr>
        <p:spPr>
          <a:xfrm>
            <a:off x="4939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531" name="Google Shape;531;p37"/>
          <p:cNvSpPr txBox="1"/>
          <p:nvPr>
            <p:ph idx="1" type="subTitle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532" name="Google Shape;532;p3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538" name="Google Shape;538;p38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46" name="Google Shape;546;p39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Оформляйте ноутбук, используя эти советы: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задачи - заголовок 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подзадачи - заголовок 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Предоставленные наборы данных оформляйте, как код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Цели семинара №12:</a:t>
            </a:r>
            <a:endParaRPr/>
          </a:p>
        </p:txBody>
      </p:sp>
      <p:sp>
        <p:nvSpPr>
          <p:cNvPr id="249" name="Google Shape;249;p4"/>
          <p:cNvSpPr txBox="1"/>
          <p:nvPr>
            <p:ph idx="1" type="subTitle"/>
          </p:nvPr>
        </p:nvSpPr>
        <p:spPr>
          <a:xfrm>
            <a:off x="536400" y="1260000"/>
            <a:ext cx="5408399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Узнать, как работать с jupyter notebook эффективней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красиво и доступно оформлять jupyter notebook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Посмотреть на функционал модуля Random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Более детально изучить словари, функции в Python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Разобраться с генераторами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Познакомиться с list, set, dict comprehensions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0" name="Google Shape;2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54" name="Google Shape;554;p40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складе лежат разные фрукты в разном количестве.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Нужно написать функцию, которая на вход принимает любое количество названий фруктов и их количество, а возвращает общее количество фруктов на складе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60" name="Google Shape;5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62" name="Google Shape;562;p41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 список с затратами на рекламу. Но в данных есть ошибки, некоторые затраты имеют отрицательную величину. Удалите такие значения из списка и посчитайте суммарные затраты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[100, 125, -90, 345, 655, -1, 0, 200]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4</a:t>
            </a:r>
            <a:endParaRPr/>
          </a:p>
        </p:txBody>
      </p:sp>
      <p:sp>
        <p:nvSpPr>
          <p:cNvPr id="568" name="Google Shape;568;p4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569" name="Google Shape;569;p42"/>
          <p:cNvSpPr txBox="1"/>
          <p:nvPr>
            <p:ph idx="1" type="subTitle"/>
          </p:nvPr>
        </p:nvSpPr>
        <p:spPr>
          <a:xfrm>
            <a:off x="538200" y="936150"/>
            <a:ext cx="80199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Даны два списка.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Дата покупки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['2021-09-14', '2021-12-15', '2021-09-08', '2021-12-05', '2021-10-09', '2021-09-30', '2021-12-22', '2021-11-29', '2021-12-24', '2021-11-26', '2021-10-27', '2021-12-18', '2021-11-09', '2021-11-23', '2021-09-27', '2021-10-02', '2021-12-27', '2021-09-20', '2021-12-13', '2021-11-01', '2021-11-09', '2021-12-06', '2021-12-08', '2021-10-09', '2021-10-31', '2021-09-30', '2021-11-09', '2021-12-13', '2021-10-26', '2021-12-09']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Суммы покупок по датам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[1270, 8413, 9028, 3703, 5739, 4095, 295, 4944, 5723, 3701, 4471, 651, 7037, 4274, 6275, 4988, 6930, 2971, 6592, 2004, 2822, 519, 3406, 2732, 5015, 2008, 316, 6333, 5700, 2887]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Найдите, какая выручка у компании в ноябре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list comprehensions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Найдите выручку компании в зависимости от месяца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этого напишите функцию, которая на вход принимает список с датами и список с выручкой, а на выходе словарь, где ключи - это месяцы, а значения - это выручка.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аннотирование типов.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257" name="Google Shape;257;p5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6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4" name="Google Shape;264;p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265" name="Google Shape;265;p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7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72" name="Google Shape;272;p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/>
          <p:nvPr>
            <p:ph idx="1" type="subTitle"/>
          </p:nvPr>
        </p:nvSpPr>
        <p:spPr>
          <a:xfrm>
            <a:off x="540000" y="11076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8"/>
          <p:cNvSpPr txBox="1"/>
          <p:nvPr>
            <p:ph type="title"/>
          </p:nvPr>
        </p:nvSpPr>
        <p:spPr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280" name="Google Shape;280;p8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3">
            <a:alphaModFix/>
          </a:blip>
          <a:srcRect b="22360" l="0" r="0" t="0"/>
          <a:stretch/>
        </p:blipFill>
        <p:spPr>
          <a:xfrm>
            <a:off x="6016975" y="1004650"/>
            <a:ext cx="2762250" cy="1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>
            <p:ph idx="1" type="subTitle"/>
          </p:nvPr>
        </p:nvSpPr>
        <p:spPr>
          <a:xfrm>
            <a:off x="540000" y="11076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9"/>
          <p:cNvSpPr txBox="1"/>
          <p:nvPr>
            <p:ph type="title"/>
          </p:nvPr>
        </p:nvSpPr>
        <p:spPr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289" name="Google Shape;2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9924" y="1004663"/>
            <a:ext cx="2762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