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9" r:id="rId2"/>
    <p:sldId id="263" r:id="rId3"/>
    <p:sldId id="260" r:id="rId4"/>
    <p:sldId id="262" r:id="rId5"/>
    <p:sldId id="256" r:id="rId6"/>
    <p:sldId id="257" r:id="rId7"/>
    <p:sldId id="258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F9E-AA2C-4DE9-AF31-EFBB217D65A7}" type="datetimeFigureOut">
              <a:rPr lang="bg-BG" smtClean="0"/>
              <a:t>22.6.2017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E789-8893-4D10-901E-438E6246B55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F9E-AA2C-4DE9-AF31-EFBB217D65A7}" type="datetimeFigureOut">
              <a:rPr lang="bg-BG" smtClean="0"/>
              <a:t>22.6.2017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E789-8893-4D10-901E-438E6246B55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F9E-AA2C-4DE9-AF31-EFBB217D65A7}" type="datetimeFigureOut">
              <a:rPr lang="bg-BG" smtClean="0"/>
              <a:t>22.6.2017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E789-8893-4D10-901E-438E6246B55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F9E-AA2C-4DE9-AF31-EFBB217D65A7}" type="datetimeFigureOut">
              <a:rPr lang="bg-BG" smtClean="0"/>
              <a:t>22.6.2017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E789-8893-4D10-901E-438E6246B55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F9E-AA2C-4DE9-AF31-EFBB217D65A7}" type="datetimeFigureOut">
              <a:rPr lang="bg-BG" smtClean="0"/>
              <a:t>22.6.2017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E789-8893-4D10-901E-438E6246B55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F9E-AA2C-4DE9-AF31-EFBB217D65A7}" type="datetimeFigureOut">
              <a:rPr lang="bg-BG" smtClean="0"/>
              <a:t>22.6.2017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E789-8893-4D10-901E-438E6246B55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F9E-AA2C-4DE9-AF31-EFBB217D65A7}" type="datetimeFigureOut">
              <a:rPr lang="bg-BG" smtClean="0"/>
              <a:t>22.6.2017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E789-8893-4D10-901E-438E6246B55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F9E-AA2C-4DE9-AF31-EFBB217D65A7}" type="datetimeFigureOut">
              <a:rPr lang="bg-BG" smtClean="0"/>
              <a:t>22.6.2017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E789-8893-4D10-901E-438E6246B55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F9E-AA2C-4DE9-AF31-EFBB217D65A7}" type="datetimeFigureOut">
              <a:rPr lang="bg-BG" smtClean="0"/>
              <a:t>22.6.2017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E789-8893-4D10-901E-438E6246B55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F9E-AA2C-4DE9-AF31-EFBB217D65A7}" type="datetimeFigureOut">
              <a:rPr lang="bg-BG" smtClean="0"/>
              <a:t>22.6.2017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E789-8893-4D10-901E-438E6246B550}" type="slidenum">
              <a:rPr lang="bg-BG" smtClean="0"/>
              <a:t>‹#›</a:t>
            </a:fld>
            <a:endParaRPr lang="bg-B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F9E-AA2C-4DE9-AF31-EFBB217D65A7}" type="datetimeFigureOut">
              <a:rPr lang="bg-BG" smtClean="0"/>
              <a:t>22.6.2017 г.</a:t>
            </a:fld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F6E789-8893-4D10-901E-438E6246B550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DF6E789-8893-4D10-901E-438E6246B550}" type="slidenum">
              <a:rPr lang="bg-BG" smtClean="0"/>
              <a:t>‹#›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CBE0F9E-AA2C-4DE9-AF31-EFBB217D65A7}" type="datetimeFigureOut">
              <a:rPr lang="bg-BG" smtClean="0"/>
              <a:t>22.6.2017 г.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484784"/>
            <a:ext cx="7620000" cy="1143000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Comic Sans MS" panose="030F0702030302020204" pitchFamily="66" charset="0"/>
              </a:rPr>
              <a:t>Gothas’s</a:t>
            </a:r>
            <a:r>
              <a:rPr lang="en-US" b="1" dirty="0" smtClean="0">
                <a:latin typeface="Comic Sans MS" panose="030F0702030302020204" pitchFamily="66" charset="0"/>
              </a:rPr>
              <a:t> Games</a:t>
            </a:r>
            <a:endParaRPr lang="bg-BG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627784"/>
            <a:ext cx="7620000" cy="3009528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dirty="0" smtClean="0"/>
              <a:t>By:</a:t>
            </a:r>
          </a:p>
          <a:p>
            <a:pPr marL="114300" indent="0" algn="ctr">
              <a:buNone/>
            </a:pPr>
            <a:r>
              <a:rPr lang="en-US" dirty="0" err="1" smtClean="0"/>
              <a:t>Tsvetelina</a:t>
            </a:r>
            <a:r>
              <a:rPr lang="en-US" dirty="0" smtClean="0"/>
              <a:t> </a:t>
            </a:r>
            <a:r>
              <a:rPr lang="en-US" dirty="0" err="1"/>
              <a:t>Tsvetkova</a:t>
            </a:r>
            <a:r>
              <a:rPr lang="en-US" dirty="0"/>
              <a:t> - </a:t>
            </a:r>
            <a:r>
              <a:rPr lang="en-US" dirty="0" err="1"/>
              <a:t>Tsvetelina</a:t>
            </a:r>
            <a:r>
              <a:rPr lang="en-US" dirty="0"/>
              <a:t> </a:t>
            </a:r>
            <a:r>
              <a:rPr lang="en-US" dirty="0" err="1"/>
              <a:t>Tsvetkova</a:t>
            </a:r>
            <a:r>
              <a:rPr lang="en-US" dirty="0"/>
              <a:t> </a:t>
            </a:r>
            <a:endParaRPr lang="en-US" dirty="0" smtClean="0"/>
          </a:p>
          <a:p>
            <a:pPr marL="114300" indent="0" algn="ctr">
              <a:buNone/>
            </a:pPr>
            <a:r>
              <a:rPr lang="en-US" dirty="0" err="1" smtClean="0"/>
              <a:t>Georgi</a:t>
            </a:r>
            <a:r>
              <a:rPr lang="en-US" dirty="0" smtClean="0"/>
              <a:t> </a:t>
            </a:r>
            <a:r>
              <a:rPr lang="en-US" dirty="0" err="1" smtClean="0"/>
              <a:t>Horozov</a:t>
            </a:r>
            <a:r>
              <a:rPr lang="en-US" dirty="0" smtClean="0"/>
              <a:t> – </a:t>
            </a:r>
            <a:r>
              <a:rPr lang="en-US" dirty="0" err="1" smtClean="0"/>
              <a:t>Ghorozov</a:t>
            </a:r>
            <a:endParaRPr lang="en-US" dirty="0" smtClean="0"/>
          </a:p>
          <a:p>
            <a:pPr marL="114300" indent="0" algn="ctr">
              <a:buNone/>
            </a:pPr>
            <a:r>
              <a:rPr lang="en-US" dirty="0" smtClean="0"/>
              <a:t>Valentin </a:t>
            </a:r>
            <a:r>
              <a:rPr lang="en-US" dirty="0" err="1" smtClean="0"/>
              <a:t>Parvanov</a:t>
            </a:r>
            <a:r>
              <a:rPr lang="en-US" dirty="0" smtClean="0"/>
              <a:t> - Valentin </a:t>
            </a:r>
            <a:r>
              <a:rPr lang="en-US" dirty="0" err="1" smtClean="0"/>
              <a:t>Parvanov</a:t>
            </a:r>
            <a:endParaRPr lang="en-US" dirty="0" smtClean="0"/>
          </a:p>
          <a:p>
            <a:pPr marL="114300" indent="0" algn="ctr">
              <a:buNone/>
            </a:pPr>
            <a:r>
              <a:rPr lang="en-US" dirty="0" smtClean="0"/>
              <a:t>Marin </a:t>
            </a:r>
            <a:r>
              <a:rPr lang="en-US" dirty="0" err="1" smtClean="0"/>
              <a:t>Kunovski</a:t>
            </a:r>
            <a:r>
              <a:rPr lang="en-US" dirty="0" smtClean="0"/>
              <a:t> – </a:t>
            </a:r>
            <a:r>
              <a:rPr lang="en-US" dirty="0" err="1" smtClean="0"/>
              <a:t>MarinKunovski</a:t>
            </a:r>
            <a:endParaRPr lang="en-US" dirty="0" smtClean="0"/>
          </a:p>
          <a:p>
            <a:pPr marL="114300" indent="0" algn="ctr">
              <a:buNone/>
            </a:pPr>
            <a:r>
              <a:rPr lang="en-US" dirty="0"/>
              <a:t>Svetoslav Mitinski – Slavi007</a:t>
            </a:r>
          </a:p>
          <a:p>
            <a:pPr marL="114300" indent="0" algn="ctr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261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858218"/>
          </a:xfrm>
        </p:spPr>
        <p:txBody>
          <a:bodyPr/>
          <a:lstStyle/>
          <a:p>
            <a:pPr algn="ctr"/>
            <a:r>
              <a:rPr lang="en-US" sz="5400" dirty="0" smtClean="0"/>
              <a:t>Tron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by </a:t>
            </a:r>
            <a:r>
              <a:rPr lang="en-US" sz="2000" dirty="0"/>
              <a:t>Valentin </a:t>
            </a:r>
            <a:r>
              <a:rPr lang="en-US" sz="2000" dirty="0" err="1"/>
              <a:t>Parvanov</a:t>
            </a:r>
            <a:r>
              <a:rPr lang="en-US" sz="2000" dirty="0"/>
              <a:t> - Valentin </a:t>
            </a:r>
            <a:r>
              <a:rPr lang="en-US" sz="2000" dirty="0" err="1"/>
              <a:t>Parvanov</a:t>
            </a:r>
            <a:r>
              <a:rPr lang="en-US" sz="2000" dirty="0"/>
              <a:t/>
            </a:r>
            <a:br>
              <a:rPr lang="en-US" sz="2000" dirty="0"/>
            </a:br>
            <a:endParaRPr lang="bg-BG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73" y="2348880"/>
            <a:ext cx="7620000" cy="4227014"/>
          </a:xfrm>
        </p:spPr>
      </p:pic>
    </p:spTree>
    <p:extLst>
      <p:ext uri="{BB962C8B-B14F-4D97-AF65-F5344CB8AC3E}">
        <p14:creationId xmlns:p14="http://schemas.microsoft.com/office/powerpoint/2010/main" val="203420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Правила на играта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013" y="2708920"/>
            <a:ext cx="7620000" cy="1396752"/>
          </a:xfrm>
        </p:spPr>
        <p:txBody>
          <a:bodyPr>
            <a:normAutofit/>
          </a:bodyPr>
          <a:lstStyle/>
          <a:p>
            <a:r>
              <a:rPr lang="bg-BG" dirty="0"/>
              <a:t>и</a:t>
            </a:r>
            <a:r>
              <a:rPr lang="bg-BG" dirty="0" smtClean="0"/>
              <a:t>грае се от един</a:t>
            </a:r>
          </a:p>
          <a:p>
            <a:r>
              <a:rPr lang="bg-BG" dirty="0" smtClean="0"/>
              <a:t>целта </a:t>
            </a:r>
            <a:r>
              <a:rPr lang="bg-BG" dirty="0"/>
              <a:t>е да </a:t>
            </a:r>
            <a:r>
              <a:rPr lang="bg-BG" dirty="0" smtClean="0"/>
              <a:t>с</a:t>
            </a:r>
            <a:r>
              <a:rPr lang="en-US" dirty="0" smtClean="0"/>
              <a:t>e</a:t>
            </a:r>
            <a:r>
              <a:rPr lang="bg-BG" dirty="0" smtClean="0"/>
              <a:t> прекъсне линията на съперника</a:t>
            </a:r>
          </a:p>
          <a:p>
            <a:pPr marL="114300" indent="0">
              <a:buNone/>
            </a:pPr>
            <a:endParaRPr lang="bg-BG" dirty="0"/>
          </a:p>
          <a:p>
            <a:pPr marL="11430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7857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888" y="4509120"/>
            <a:ext cx="7620000" cy="2088232"/>
          </a:xfrm>
        </p:spPr>
        <p:txBody>
          <a:bodyPr/>
          <a:lstStyle/>
          <a:p>
            <a:pPr algn="ctr"/>
            <a:r>
              <a:rPr lang="en-US" dirty="0" smtClean="0"/>
              <a:t>Tic Tac Toe</a:t>
            </a:r>
            <a:br>
              <a:rPr lang="en-US" dirty="0" smtClean="0"/>
            </a:br>
            <a:r>
              <a:rPr lang="en-US" sz="2400" dirty="0" smtClean="0"/>
              <a:t>by </a:t>
            </a:r>
            <a:r>
              <a:rPr lang="en-US" sz="2400" dirty="0"/>
              <a:t>Marin </a:t>
            </a:r>
            <a:r>
              <a:rPr lang="en-US" sz="2400" dirty="0" err="1"/>
              <a:t>Kunovski</a:t>
            </a:r>
            <a:r>
              <a:rPr lang="en-US" sz="2400" dirty="0"/>
              <a:t> – </a:t>
            </a:r>
            <a:r>
              <a:rPr lang="en-US" sz="2400" dirty="0" err="1"/>
              <a:t>MarinKunovski</a:t>
            </a:r>
            <a:r>
              <a:rPr lang="en-US" sz="2400" dirty="0"/>
              <a:t/>
            </a:r>
            <a:br>
              <a:rPr lang="en-US" sz="2400" dirty="0"/>
            </a:br>
            <a:endParaRPr lang="bg-BG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12" y="404664"/>
            <a:ext cx="7620000" cy="3995853"/>
          </a:xfrm>
        </p:spPr>
      </p:pic>
    </p:spTree>
    <p:extLst>
      <p:ext uri="{BB962C8B-B14F-4D97-AF65-F5344CB8AC3E}">
        <p14:creationId xmlns:p14="http://schemas.microsoft.com/office/powerpoint/2010/main" val="269071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Правила на играта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013" y="2708920"/>
            <a:ext cx="7620000" cy="1396752"/>
          </a:xfrm>
        </p:spPr>
        <p:txBody>
          <a:bodyPr>
            <a:normAutofit/>
          </a:bodyPr>
          <a:lstStyle/>
          <a:p>
            <a:r>
              <a:rPr lang="bg-BG" dirty="0"/>
              <a:t>и</a:t>
            </a:r>
            <a:r>
              <a:rPr lang="bg-BG" dirty="0" smtClean="0"/>
              <a:t>грае се от двама</a:t>
            </a:r>
          </a:p>
          <a:p>
            <a:r>
              <a:rPr lang="bg-BG" dirty="0" smtClean="0"/>
              <a:t>целта </a:t>
            </a:r>
            <a:r>
              <a:rPr lang="bg-BG" dirty="0"/>
              <a:t>е да </a:t>
            </a:r>
            <a:r>
              <a:rPr lang="bg-BG" dirty="0" smtClean="0"/>
              <a:t>с</a:t>
            </a:r>
            <a:r>
              <a:rPr lang="en-US" dirty="0" smtClean="0"/>
              <a:t>e</a:t>
            </a:r>
            <a:r>
              <a:rPr lang="bg-BG" dirty="0" smtClean="0"/>
              <a:t> направи пълна линия от </a:t>
            </a:r>
            <a:r>
              <a:rPr lang="en-US" dirty="0" smtClean="0"/>
              <a:t>“x” </a:t>
            </a:r>
            <a:r>
              <a:rPr lang="bg-BG" dirty="0" smtClean="0"/>
              <a:t>или </a:t>
            </a:r>
            <a:r>
              <a:rPr lang="en-US" dirty="0" smtClean="0"/>
              <a:t>“</a:t>
            </a:r>
            <a:r>
              <a:rPr lang="bg-BG" dirty="0" smtClean="0"/>
              <a:t>о</a:t>
            </a:r>
            <a:r>
              <a:rPr lang="en-US" dirty="0" smtClean="0"/>
              <a:t>”</a:t>
            </a:r>
            <a:r>
              <a:rPr lang="bg-BG" dirty="0" smtClean="0"/>
              <a:t> по хоризонтал, вертикал или диагонал</a:t>
            </a:r>
          </a:p>
          <a:p>
            <a:pPr marL="114300" indent="0">
              <a:buNone/>
            </a:pPr>
            <a:endParaRPr lang="bg-BG" dirty="0"/>
          </a:p>
          <a:p>
            <a:pPr marL="11430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5357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20888"/>
            <a:ext cx="7620000" cy="1143000"/>
          </a:xfrm>
        </p:spPr>
        <p:txBody>
          <a:bodyPr/>
          <a:lstStyle/>
          <a:p>
            <a:pPr algn="ctr"/>
            <a:r>
              <a:rPr lang="en-US" dirty="0" smtClean="0"/>
              <a:t>Thank you for your attention!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69160"/>
            <a:ext cx="7620000" cy="1531640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0799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348880"/>
            <a:ext cx="7620000" cy="2620888"/>
          </a:xfrm>
        </p:spPr>
        <p:txBody>
          <a:bodyPr/>
          <a:lstStyle/>
          <a:p>
            <a:pPr marL="114300" indent="0" algn="ctr">
              <a:buNone/>
            </a:pPr>
            <a:r>
              <a:rPr lang="en-US" dirty="0"/>
              <a:t>Collection of funny and relaxing games like:</a:t>
            </a:r>
          </a:p>
          <a:p>
            <a:pPr algn="ctr"/>
            <a:r>
              <a:rPr lang="en-US" dirty="0"/>
              <a:t>Brick </a:t>
            </a:r>
            <a:r>
              <a:rPr lang="en-US" dirty="0" err="1"/>
              <a:t>Braker</a:t>
            </a:r>
            <a:endParaRPr lang="en-US" dirty="0"/>
          </a:p>
          <a:p>
            <a:pPr algn="ctr"/>
            <a:r>
              <a:rPr lang="en-US" dirty="0"/>
              <a:t>Ping Pong</a:t>
            </a:r>
          </a:p>
          <a:p>
            <a:pPr algn="ctr"/>
            <a:r>
              <a:rPr lang="en-US" dirty="0" smtClean="0"/>
              <a:t>Tic Tac Toe</a:t>
            </a:r>
            <a:endParaRPr lang="en-US" dirty="0"/>
          </a:p>
          <a:p>
            <a:pPr algn="ctr"/>
            <a:r>
              <a:rPr lang="en-US" dirty="0"/>
              <a:t>Snake</a:t>
            </a:r>
          </a:p>
          <a:p>
            <a:pPr algn="ctr"/>
            <a:r>
              <a:rPr lang="en-US" dirty="0"/>
              <a:t>Tron</a:t>
            </a:r>
          </a:p>
        </p:txBody>
      </p:sp>
    </p:spTree>
    <p:extLst>
      <p:ext uri="{BB962C8B-B14F-4D97-AF65-F5344CB8AC3E}">
        <p14:creationId xmlns:p14="http://schemas.microsoft.com/office/powerpoint/2010/main" val="202466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930226"/>
          </a:xfrm>
        </p:spPr>
        <p:txBody>
          <a:bodyPr/>
          <a:lstStyle/>
          <a:p>
            <a:pPr algn="ctr"/>
            <a:r>
              <a:rPr lang="en-US" sz="5400" dirty="0" smtClean="0"/>
              <a:t>Snake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by  </a:t>
            </a:r>
            <a:r>
              <a:rPr lang="en-US" sz="2800" dirty="0"/>
              <a:t>Svetoslav Mitinski – Slavi007</a:t>
            </a:r>
            <a:br>
              <a:rPr lang="en-US" sz="2800" dirty="0"/>
            </a:br>
            <a:endParaRPr lang="bg-BG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060848"/>
            <a:ext cx="7620000" cy="4059899"/>
          </a:xfrm>
        </p:spPr>
      </p:pic>
    </p:spTree>
    <p:extLst>
      <p:ext uri="{BB962C8B-B14F-4D97-AF65-F5344CB8AC3E}">
        <p14:creationId xmlns:p14="http://schemas.microsoft.com/office/powerpoint/2010/main" val="312236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Правила на играта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013" y="2708920"/>
            <a:ext cx="7620000" cy="1396752"/>
          </a:xfrm>
        </p:spPr>
        <p:txBody>
          <a:bodyPr>
            <a:normAutofit/>
          </a:bodyPr>
          <a:lstStyle/>
          <a:p>
            <a:r>
              <a:rPr lang="bg-BG" dirty="0"/>
              <a:t>и</a:t>
            </a:r>
            <a:r>
              <a:rPr lang="bg-BG" dirty="0" smtClean="0"/>
              <a:t>грае се от един</a:t>
            </a:r>
          </a:p>
          <a:p>
            <a:r>
              <a:rPr lang="bg-BG" dirty="0" smtClean="0"/>
              <a:t>целта </a:t>
            </a:r>
            <a:r>
              <a:rPr lang="bg-BG" dirty="0"/>
              <a:t>е да </a:t>
            </a:r>
            <a:r>
              <a:rPr lang="bg-BG" dirty="0" smtClean="0"/>
              <a:t>се изяждат колкото се може повече ябълки</a:t>
            </a:r>
            <a:endParaRPr lang="en-US" dirty="0" smtClean="0"/>
          </a:p>
          <a:p>
            <a:r>
              <a:rPr lang="bg-BG" dirty="0" smtClean="0"/>
              <a:t>Точките са </a:t>
            </a:r>
            <a:r>
              <a:rPr lang="en-US" dirty="0" smtClean="0"/>
              <a:t>x100</a:t>
            </a:r>
            <a:endParaRPr lang="bg-BG" dirty="0" smtClean="0"/>
          </a:p>
          <a:p>
            <a:pPr marL="114300" indent="0">
              <a:buNone/>
            </a:pPr>
            <a:endParaRPr lang="bg-BG" dirty="0" smtClean="0"/>
          </a:p>
          <a:p>
            <a:pPr marL="114300" indent="0">
              <a:buNone/>
            </a:pPr>
            <a:endParaRPr lang="bg-BG" dirty="0"/>
          </a:p>
          <a:p>
            <a:pPr marL="11430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3099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941168"/>
            <a:ext cx="6461760" cy="1800200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8700" b="1" dirty="0" smtClean="0"/>
              <a:t>Ping Pong</a:t>
            </a:r>
          </a:p>
          <a:p>
            <a:pPr algn="ctr"/>
            <a:r>
              <a:rPr lang="en-US" sz="6000" b="1" dirty="0" smtClean="0"/>
              <a:t> </a:t>
            </a:r>
            <a:r>
              <a:rPr lang="en-US" sz="4400" dirty="0" smtClean="0"/>
              <a:t>by </a:t>
            </a:r>
            <a:r>
              <a:rPr lang="en-US" sz="4400" dirty="0" err="1"/>
              <a:t>Tsvetelina</a:t>
            </a:r>
            <a:r>
              <a:rPr lang="en-US" sz="4400" dirty="0"/>
              <a:t> </a:t>
            </a:r>
            <a:r>
              <a:rPr lang="en-US" sz="4400" dirty="0" err="1"/>
              <a:t>Tsvetkova</a:t>
            </a:r>
            <a:r>
              <a:rPr lang="en-US" sz="4400" dirty="0"/>
              <a:t> - </a:t>
            </a:r>
            <a:r>
              <a:rPr lang="en-US" sz="4400" dirty="0" err="1"/>
              <a:t>Tsvetelina</a:t>
            </a:r>
            <a:r>
              <a:rPr lang="en-US" sz="4400" dirty="0"/>
              <a:t> </a:t>
            </a:r>
            <a:r>
              <a:rPr lang="en-US" sz="4400" dirty="0" err="1"/>
              <a:t>Tsvetkova</a:t>
            </a:r>
            <a:r>
              <a:rPr lang="en-US" sz="4400" dirty="0"/>
              <a:t> </a:t>
            </a:r>
          </a:p>
          <a:p>
            <a:pPr algn="ctr"/>
            <a:endParaRPr lang="bg-BG" sz="6000" b="1" dirty="0"/>
          </a:p>
        </p:txBody>
      </p:sp>
      <p:pic>
        <p:nvPicPr>
          <p:cNvPr id="1027" name="Picture 3" descr="C:\Users\Deni\Desktop\g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8"/>
            <a:ext cx="7347173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64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Правила на играта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</a:t>
            </a:r>
            <a:r>
              <a:rPr lang="bg-BG" dirty="0" smtClean="0"/>
              <a:t>грае се от </a:t>
            </a:r>
            <a:r>
              <a:rPr lang="bg-BG" dirty="0"/>
              <a:t>двама, като единия играч е </a:t>
            </a:r>
            <a:r>
              <a:rPr lang="bg-BG" dirty="0" smtClean="0"/>
              <a:t>компютъра</a:t>
            </a:r>
          </a:p>
          <a:p>
            <a:r>
              <a:rPr lang="bg-BG" dirty="0" smtClean="0"/>
              <a:t>целта </a:t>
            </a:r>
            <a:r>
              <a:rPr lang="bg-BG" dirty="0"/>
              <a:t>е да не позволиш на топчето да попадне в твоето </a:t>
            </a:r>
            <a:r>
              <a:rPr lang="bg-BG" dirty="0" smtClean="0"/>
              <a:t>поле</a:t>
            </a:r>
          </a:p>
          <a:p>
            <a:r>
              <a:rPr lang="bg-BG" dirty="0"/>
              <a:t>в</a:t>
            </a:r>
            <a:r>
              <a:rPr lang="bg-BG" dirty="0" smtClean="0"/>
              <a:t>секи </a:t>
            </a:r>
            <a:r>
              <a:rPr lang="bg-BG" dirty="0"/>
              <a:t>рунд е по една </a:t>
            </a:r>
            <a:r>
              <a:rPr lang="bg-BG" dirty="0" smtClean="0"/>
              <a:t>точка</a:t>
            </a:r>
          </a:p>
          <a:p>
            <a:r>
              <a:rPr lang="bg-BG" dirty="0"/>
              <a:t>п</a:t>
            </a:r>
            <a:r>
              <a:rPr lang="bg-BG" dirty="0" smtClean="0"/>
              <a:t>обедител </a:t>
            </a:r>
            <a:r>
              <a:rPr lang="bg-BG" dirty="0"/>
              <a:t>е играча достигнал 5 </a:t>
            </a:r>
            <a:r>
              <a:rPr lang="bg-BG" dirty="0" smtClean="0"/>
              <a:t>точки</a:t>
            </a:r>
          </a:p>
          <a:p>
            <a:r>
              <a:rPr lang="bg-BG" dirty="0"/>
              <a:t>и</a:t>
            </a:r>
            <a:r>
              <a:rPr lang="bg-BG" dirty="0" smtClean="0"/>
              <a:t>грача </a:t>
            </a:r>
            <a:r>
              <a:rPr lang="bg-BG" dirty="0"/>
              <a:t>в ляво се движи </a:t>
            </a:r>
            <a:r>
              <a:rPr lang="bg-BG" dirty="0" smtClean="0"/>
              <a:t>със </a:t>
            </a:r>
            <a:r>
              <a:rPr lang="bg-BG" dirty="0"/>
              <a:t>стрелките </a:t>
            </a:r>
            <a:r>
              <a:rPr lang="bg-BG" dirty="0" smtClean="0"/>
              <a:t>нагоре </a:t>
            </a:r>
            <a:r>
              <a:rPr lang="bg-BG" dirty="0"/>
              <a:t>и </a:t>
            </a:r>
            <a:r>
              <a:rPr lang="bg-BG" dirty="0" smtClean="0"/>
              <a:t>надолу</a:t>
            </a:r>
          </a:p>
          <a:p>
            <a:r>
              <a:rPr lang="bg-BG" dirty="0"/>
              <a:t>и</a:t>
            </a:r>
            <a:r>
              <a:rPr lang="bg-BG" dirty="0" smtClean="0"/>
              <a:t>грача </a:t>
            </a:r>
            <a:r>
              <a:rPr lang="bg-BG" dirty="0"/>
              <a:t>в дясно се движи </a:t>
            </a:r>
            <a:r>
              <a:rPr lang="bg-BG" dirty="0" smtClean="0"/>
              <a:t>на рандом принцип</a:t>
            </a:r>
          </a:p>
          <a:p>
            <a:r>
              <a:rPr lang="bg-BG" dirty="0"/>
              <a:t>т</a:t>
            </a:r>
            <a:r>
              <a:rPr lang="bg-BG" dirty="0" smtClean="0"/>
              <a:t>опчето </a:t>
            </a:r>
            <a:r>
              <a:rPr lang="bg-BG" dirty="0"/>
              <a:t>сервира от </a:t>
            </a:r>
            <a:r>
              <a:rPr lang="bg-BG" dirty="0" smtClean="0"/>
              <a:t>центъра</a:t>
            </a:r>
          </a:p>
          <a:p>
            <a:r>
              <a:rPr lang="bg-BG" dirty="0"/>
              <a:t>с</a:t>
            </a:r>
            <a:r>
              <a:rPr lang="bg-BG" dirty="0" smtClean="0"/>
              <a:t>лед </a:t>
            </a:r>
            <a:r>
              <a:rPr lang="bg-BG" dirty="0"/>
              <a:t>всеки рунд трябва да се натисне клавиш, за да започне следващия </a:t>
            </a:r>
            <a:r>
              <a:rPr lang="bg-BG" dirty="0" smtClean="0"/>
              <a:t>рунд</a:t>
            </a:r>
          </a:p>
          <a:p>
            <a:r>
              <a:rPr lang="bg-BG" dirty="0"/>
              <a:t>т</a:t>
            </a:r>
            <a:r>
              <a:rPr lang="bg-BG" dirty="0" smtClean="0"/>
              <a:t>очките </a:t>
            </a:r>
            <a:r>
              <a:rPr lang="bg-BG" dirty="0"/>
              <a:t>се изписват в горната част на екрана съответно в дясно за десния играя и в </a:t>
            </a:r>
            <a:r>
              <a:rPr lang="bg-BG" dirty="0" smtClean="0"/>
              <a:t>ляво за левия</a:t>
            </a:r>
          </a:p>
          <a:p>
            <a:pPr marL="114300" indent="0">
              <a:buNone/>
            </a:pP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3543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7620000" cy="6140152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bg-BG" dirty="0" smtClean="0"/>
              <a:t>Играта се намира в безкраен цикъл, които повтаря едни и същи действия</a:t>
            </a:r>
          </a:p>
          <a:p>
            <a:pPr marL="114300" indent="0">
              <a:buNone/>
            </a:pPr>
            <a:r>
              <a:rPr lang="bg-BG" dirty="0" smtClean="0"/>
              <a:t>Тялото на цикъла съдържа методи:</a:t>
            </a:r>
          </a:p>
          <a:p>
            <a:pPr marL="114300" lvl="1" indent="0">
              <a:buClr>
                <a:schemeClr val="accent1"/>
              </a:buClr>
              <a:buNone/>
            </a:pPr>
            <a:r>
              <a:rPr lang="en-GB" sz="2200" b="1" dirty="0" err="1"/>
              <a:t>MoveFirstPlayerUp</a:t>
            </a:r>
            <a:r>
              <a:rPr lang="en-GB" sz="2200" b="1" dirty="0" smtClean="0"/>
              <a:t>() </a:t>
            </a:r>
            <a:r>
              <a:rPr lang="bg-BG" sz="2200" dirty="0" smtClean="0"/>
              <a:t>намаляваме </a:t>
            </a:r>
            <a:r>
              <a:rPr lang="bg-BG" sz="2200" dirty="0"/>
              <a:t>позицията на играча докато стигнем горната граница</a:t>
            </a:r>
          </a:p>
          <a:p>
            <a:pPr marL="114300" lvl="1" indent="0">
              <a:buClr>
                <a:schemeClr val="accent1"/>
              </a:buClr>
              <a:buNone/>
            </a:pPr>
            <a:r>
              <a:rPr lang="en-GB" sz="2200" b="1" dirty="0" err="1"/>
              <a:t>MoveFirstPlayerDown</a:t>
            </a:r>
            <a:r>
              <a:rPr lang="en-GB" sz="2200" b="1" dirty="0" smtClean="0"/>
              <a:t>() </a:t>
            </a:r>
            <a:r>
              <a:rPr lang="bg-BG" sz="2200" dirty="0" smtClean="0"/>
              <a:t>увеличаваме </a:t>
            </a:r>
            <a:r>
              <a:rPr lang="bg-BG" sz="2200" dirty="0"/>
              <a:t>позицията на играча до долната граница</a:t>
            </a:r>
            <a:endParaRPr lang="en-GB" sz="2200" dirty="0"/>
          </a:p>
          <a:p>
            <a:pPr marL="114300" lvl="4" indent="0">
              <a:buClr>
                <a:schemeClr val="accent1"/>
              </a:buClr>
              <a:buNone/>
            </a:pPr>
            <a:r>
              <a:rPr lang="en-GB" sz="2200" b="1" dirty="0" err="1"/>
              <a:t>SecondPlayerAIMove</a:t>
            </a:r>
            <a:r>
              <a:rPr lang="en-GB" sz="2200" b="1" dirty="0"/>
              <a:t>() </a:t>
            </a:r>
            <a:r>
              <a:rPr lang="bg-BG" sz="2200" dirty="0"/>
              <a:t>движим играча с</a:t>
            </a:r>
            <a:r>
              <a:rPr lang="en-GB" sz="2200" dirty="0"/>
              <a:t> random</a:t>
            </a:r>
          </a:p>
          <a:p>
            <a:pPr marL="114300" indent="0">
              <a:buNone/>
            </a:pPr>
            <a:r>
              <a:rPr lang="en-GB" b="1" dirty="0" err="1"/>
              <a:t>MoveBall</a:t>
            </a:r>
            <a:r>
              <a:rPr lang="en-GB" b="1" dirty="0"/>
              <a:t> </a:t>
            </a:r>
            <a:r>
              <a:rPr lang="en-GB" b="1" dirty="0" smtClean="0"/>
              <a:t>()</a:t>
            </a:r>
            <a:r>
              <a:rPr lang="en-GB" dirty="0" smtClean="0"/>
              <a:t>  </a:t>
            </a:r>
            <a:r>
              <a:rPr lang="bg-BG" dirty="0" smtClean="0"/>
              <a:t>четири </a:t>
            </a:r>
            <a:r>
              <a:rPr lang="bg-BG" dirty="0"/>
              <a:t>посоки на движение, в две променливи пазим топчето нагоре или надолу се движи и в другата </a:t>
            </a:r>
            <a:r>
              <a:rPr lang="bg-BG" dirty="0" smtClean="0"/>
              <a:t>променлива </a:t>
            </a:r>
            <a:r>
              <a:rPr lang="bg-BG" dirty="0"/>
              <a:t>наляво или </a:t>
            </a:r>
            <a:r>
              <a:rPr lang="bg-BG" dirty="0" smtClean="0"/>
              <a:t>надясно</a:t>
            </a:r>
            <a:endParaRPr lang="bg-BG" dirty="0"/>
          </a:p>
          <a:p>
            <a:pPr marL="114300" lvl="2" indent="0">
              <a:buClr>
                <a:schemeClr val="accent1"/>
              </a:buClr>
              <a:buNone/>
            </a:pPr>
            <a:r>
              <a:rPr lang="en-GB" sz="2200" b="1" dirty="0" err="1"/>
              <a:t>Console.Clear</a:t>
            </a:r>
            <a:r>
              <a:rPr lang="en-GB" sz="2200" dirty="0"/>
              <a:t> </a:t>
            </a:r>
            <a:r>
              <a:rPr lang="bg-BG" sz="2200" dirty="0"/>
              <a:t>чистим конзолата</a:t>
            </a:r>
            <a:endParaRPr lang="en-GB" sz="2200" dirty="0"/>
          </a:p>
          <a:p>
            <a:pPr marL="114300" lvl="2" indent="0">
              <a:buClr>
                <a:schemeClr val="accent1"/>
              </a:buClr>
              <a:buNone/>
            </a:pPr>
            <a:r>
              <a:rPr lang="en-GB" sz="2200" b="1" dirty="0" err="1"/>
              <a:t>DrawFirstPlayer</a:t>
            </a:r>
            <a:r>
              <a:rPr lang="en-GB" sz="2200" b="1" dirty="0" smtClean="0"/>
              <a:t>() </a:t>
            </a:r>
            <a:r>
              <a:rPr lang="bg-BG" sz="2200" dirty="0"/>
              <a:t>принтираме позицията на играча чрез </a:t>
            </a:r>
            <a:r>
              <a:rPr lang="en-US" sz="2200" dirty="0" err="1"/>
              <a:t>Console.SetCursorPosition</a:t>
            </a:r>
            <a:r>
              <a:rPr lang="en-US" sz="2200" dirty="0"/>
              <a:t>()</a:t>
            </a:r>
            <a:endParaRPr lang="en-GB" sz="2200" dirty="0"/>
          </a:p>
          <a:p>
            <a:pPr marL="114300" indent="0">
              <a:buNone/>
            </a:pPr>
            <a:r>
              <a:rPr lang="en-GB" dirty="0"/>
              <a:t> </a:t>
            </a:r>
            <a:r>
              <a:rPr lang="en-GB" b="1" dirty="0" err="1"/>
              <a:t>DrawSecondPlayer</a:t>
            </a:r>
            <a:r>
              <a:rPr lang="en-GB" b="1" dirty="0" smtClean="0"/>
              <a:t>() </a:t>
            </a:r>
            <a:r>
              <a:rPr lang="bg-BG" dirty="0"/>
              <a:t>принтираме позицията на играча чрез </a:t>
            </a:r>
            <a:r>
              <a:rPr lang="en-US" dirty="0" err="1"/>
              <a:t>Console.SetCursorPosition</a:t>
            </a:r>
            <a:r>
              <a:rPr lang="en-US" dirty="0"/>
              <a:t>()</a:t>
            </a:r>
            <a:endParaRPr lang="en-GB" dirty="0"/>
          </a:p>
          <a:p>
            <a:pPr marL="114300" lvl="2" indent="0">
              <a:buClr>
                <a:schemeClr val="accent1"/>
              </a:buClr>
              <a:buNone/>
            </a:pPr>
            <a:r>
              <a:rPr lang="en-GB" sz="2200" b="1" dirty="0" err="1"/>
              <a:t>DrawBall</a:t>
            </a:r>
            <a:r>
              <a:rPr lang="en-GB" sz="2200" b="1" dirty="0" smtClean="0"/>
              <a:t>()</a:t>
            </a:r>
            <a:r>
              <a:rPr lang="en-GB" sz="2200" b="1" dirty="0"/>
              <a:t>	</a:t>
            </a:r>
            <a:r>
              <a:rPr lang="bg-BG" sz="2200" b="1" dirty="0"/>
              <a:t>	</a:t>
            </a:r>
          </a:p>
          <a:p>
            <a:pPr marL="114300" lvl="2" indent="0">
              <a:buClr>
                <a:schemeClr val="accent1"/>
              </a:buClr>
              <a:buNone/>
            </a:pPr>
            <a:r>
              <a:rPr lang="en-US" sz="2200" b="1" dirty="0"/>
              <a:t>P</a:t>
            </a:r>
            <a:r>
              <a:rPr lang="en-GB" sz="2200" b="1" dirty="0" err="1"/>
              <a:t>rintResult</a:t>
            </a:r>
            <a:r>
              <a:rPr lang="en-GB" sz="2200" b="1" dirty="0" smtClean="0"/>
              <a:t>()</a:t>
            </a:r>
            <a:endParaRPr lang="en-GB" sz="2200" b="1" dirty="0"/>
          </a:p>
          <a:p>
            <a:pPr marL="114300" lvl="2" indent="0">
              <a:buClr>
                <a:schemeClr val="accent1"/>
              </a:buClr>
              <a:buNone/>
            </a:pPr>
            <a:r>
              <a:rPr lang="en-GB" sz="2200" b="1" dirty="0" err="1"/>
              <a:t>Thread.Sleep</a:t>
            </a:r>
            <a:r>
              <a:rPr lang="en-GB" sz="2200" b="1" dirty="0"/>
              <a:t>() </a:t>
            </a:r>
            <a:r>
              <a:rPr lang="bg-BG" sz="2200" dirty="0"/>
              <a:t>за известно време конзолата не прави нищо</a:t>
            </a:r>
            <a:endParaRPr lang="en-GB" sz="2200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5036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89240"/>
            <a:ext cx="7620000" cy="1868760"/>
          </a:xfrm>
        </p:spPr>
        <p:txBody>
          <a:bodyPr/>
          <a:lstStyle/>
          <a:p>
            <a:pPr algn="ctr"/>
            <a:r>
              <a:rPr lang="en-US" dirty="0" smtClean="0"/>
              <a:t>Bricks Breaker</a:t>
            </a:r>
            <a:br>
              <a:rPr lang="en-US" dirty="0" smtClean="0"/>
            </a:br>
            <a:r>
              <a:rPr lang="en-US" sz="2400" dirty="0" smtClean="0"/>
              <a:t>by </a:t>
            </a:r>
            <a:r>
              <a:rPr lang="en-US" sz="2400" dirty="0" err="1"/>
              <a:t>Georgi</a:t>
            </a:r>
            <a:r>
              <a:rPr lang="en-US" sz="2400" dirty="0"/>
              <a:t> </a:t>
            </a:r>
            <a:r>
              <a:rPr lang="en-US" sz="2400" dirty="0" err="1"/>
              <a:t>Horozov</a:t>
            </a:r>
            <a:r>
              <a:rPr lang="en-US" sz="2400" dirty="0"/>
              <a:t> – </a:t>
            </a:r>
            <a:r>
              <a:rPr lang="en-US" sz="2400" dirty="0" err="1"/>
              <a:t>Ghorozov</a:t>
            </a:r>
            <a:r>
              <a:rPr lang="en-US" sz="2400" dirty="0"/>
              <a:t/>
            </a:r>
            <a:br>
              <a:rPr lang="en-US" sz="2400" dirty="0"/>
            </a:br>
            <a:endParaRPr lang="bg-BG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28" y="188640"/>
            <a:ext cx="4236744" cy="4800600"/>
          </a:xfrm>
        </p:spPr>
      </p:pic>
    </p:spTree>
    <p:extLst>
      <p:ext uri="{BB962C8B-B14F-4D97-AF65-F5344CB8AC3E}">
        <p14:creationId xmlns:p14="http://schemas.microsoft.com/office/powerpoint/2010/main" val="299661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Правила на играта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013" y="2708920"/>
            <a:ext cx="7620000" cy="1396752"/>
          </a:xfrm>
        </p:spPr>
        <p:txBody>
          <a:bodyPr>
            <a:normAutofit/>
          </a:bodyPr>
          <a:lstStyle/>
          <a:p>
            <a:r>
              <a:rPr lang="bg-BG" dirty="0"/>
              <a:t>и</a:t>
            </a:r>
            <a:r>
              <a:rPr lang="bg-BG" dirty="0" smtClean="0"/>
              <a:t>грае се от един</a:t>
            </a:r>
          </a:p>
          <a:p>
            <a:r>
              <a:rPr lang="bg-BG" dirty="0" smtClean="0"/>
              <a:t>целта </a:t>
            </a:r>
            <a:r>
              <a:rPr lang="bg-BG" dirty="0"/>
              <a:t>е да </a:t>
            </a:r>
            <a:r>
              <a:rPr lang="bg-BG" dirty="0" smtClean="0"/>
              <a:t>с</a:t>
            </a:r>
            <a:r>
              <a:rPr lang="en-US" dirty="0" smtClean="0"/>
              <a:t>e</a:t>
            </a:r>
            <a:r>
              <a:rPr lang="bg-BG" dirty="0" smtClean="0"/>
              <a:t> счупят всички блокчета</a:t>
            </a:r>
          </a:p>
          <a:p>
            <a:pPr marL="114300" indent="0">
              <a:buNone/>
            </a:pPr>
            <a:endParaRPr lang="bg-BG" dirty="0"/>
          </a:p>
          <a:p>
            <a:pPr marL="11430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122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204</TotalTime>
  <Words>329</Words>
  <Application>Microsoft Office PowerPoint</Application>
  <PresentationFormat>On-screen Show (4:3)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</vt:lpstr>
      <vt:lpstr>Comic Sans MS</vt:lpstr>
      <vt:lpstr>Adjacency</vt:lpstr>
      <vt:lpstr>Gothas’s Games</vt:lpstr>
      <vt:lpstr>PowerPoint Presentation</vt:lpstr>
      <vt:lpstr>Snake by  Svetoslav Mitinski – Slavi007 </vt:lpstr>
      <vt:lpstr>Правила на играта</vt:lpstr>
      <vt:lpstr>PowerPoint Presentation</vt:lpstr>
      <vt:lpstr>Правила на играта</vt:lpstr>
      <vt:lpstr>PowerPoint Presentation</vt:lpstr>
      <vt:lpstr>Bricks Breaker by Georgi Horozov – Ghorozov </vt:lpstr>
      <vt:lpstr>Правила на играта</vt:lpstr>
      <vt:lpstr>Tron by Valentin Parvanov - Valentin Parvanov </vt:lpstr>
      <vt:lpstr>Правила на играта</vt:lpstr>
      <vt:lpstr>Tic Tac Toe by Marin Kunovski – MarinKunovski </vt:lpstr>
      <vt:lpstr>Правила на играта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Ping Pong</dc:title>
  <dc:creator>Deni</dc:creator>
  <cp:lastModifiedBy>Slavi Mitinski</cp:lastModifiedBy>
  <cp:revision>17</cp:revision>
  <dcterms:created xsi:type="dcterms:W3CDTF">2017-06-20T15:20:12Z</dcterms:created>
  <dcterms:modified xsi:type="dcterms:W3CDTF">2017-06-21T21:24:06Z</dcterms:modified>
</cp:coreProperties>
</file>