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8A6A5-7E67-4BB9-892A-9712F3DA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940313-5EF1-4274-B8E4-84E70038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484D6-540D-4837-A30D-D959C7F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9CE54-7660-484E-ABC5-72AA960E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F07FC-491D-4CE1-B889-71668BD5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61491-6E23-42A2-BCC6-73E6BB98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F75D0-5897-4362-9D68-2658A0CE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231C2B-ED63-4861-B31B-B41BF19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02EC8-2BC0-4151-9305-E0D6284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ACED7A-3BB3-46DB-8D41-B9CA4A5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7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509E1D-8447-4DD8-9F9F-4B8B577F9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E1658-26FC-4090-9077-52F66ACF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6BE03-2262-467F-B85E-01142BFA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20659-25A2-4A1F-B468-2AAF38DC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20913-071F-43CF-9ABC-79DB289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4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039A9-5FB6-404D-8D43-B9815939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FB495-1051-49EA-AE14-D46F5C9F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4547F-3F12-4D7E-994D-AED93B9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79AEC-9738-4EFB-A861-528A6E1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E87AE-0E59-47A0-8626-16FA517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F8BF9-0DED-4A71-BD70-A20BBC0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1A43C-EEFC-442A-B6A8-F2850D65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52DCE-0E7E-4A06-8B86-32A9C05B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F69AC-65B8-495A-A391-40EB54F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2CA4ED-D26F-40D9-8665-597D3D4E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3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B9FD9-7342-473E-9D4D-344AD42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D02E8-0C6F-43C6-B632-220E66CC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93EBB-E544-4056-9A52-F4CA64F4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B881B1-5698-4813-B6B6-814E712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C0AE9-2742-464E-B897-B5973B12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A6479-D53B-43CE-AFB0-E9B6C41F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123BC-E453-44E6-B139-880B6B07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C59376-7891-4C55-A13A-0613E78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D1E48E-DC34-49BC-B29B-9493583C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8A50F6-FFAF-4D6E-8330-AEEF0350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3B0B39-E456-4CFA-BFB0-E6C7E9CE3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FF0B55-C561-44ED-8E05-A1FC097C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5EE439-1A68-4726-A001-589E6FD6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68396E-753E-4407-B6C3-20D15B4C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433F-B300-48C5-B44A-567300E5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703332-5B68-4083-921A-45889FE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D48E40-A88E-4B7D-8ACE-B35F5BF8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6F3FD-14CD-4760-9C71-F186D9D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9170A6-D53A-4CC0-9034-30F27CE2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83299E-9ACE-46D9-929B-9EC161C4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78221F-DFC6-49AA-AE3F-E9415EB4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4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8907-19CC-4D7A-90F4-8BE1880E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4CCEB-8C9F-4609-966C-EE58B16C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C0318-9E57-4E43-B155-3A0AA9C4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25F20C-33A4-4702-8110-C32B6092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9C2845-BB5C-4FDC-952E-AC98845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4EA34-32CC-4A49-951A-91B4760B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9536A-208C-4DCB-8C92-51D8AEC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A952A7-4B4D-44BD-9F79-881D2AA25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1E024-CBDD-4AAA-AB86-5B2C1ADA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4B668-D3E1-4906-8E25-309427F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3BE16C-C7B1-4EE0-A5D0-3BF59D34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EEA81F-EF59-4C4C-B836-F2513907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1D5FE-6694-4307-B6FC-D90A998E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625C1B-3023-4BFC-8895-EC8A036E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7A83C-5D3F-4306-A5BD-38F59BE0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14E5-0A9B-4354-B8BB-3EDB8D272B51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EFDF5-4122-422B-AA9E-9E27EC9BF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981DF-4B3A-4CA6-A86F-D5B79EE23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6D4E-9484-4A26-A7F4-EDC53E4AF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2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E694-1A1E-4585-9F97-811B8F35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19" y="0"/>
            <a:ext cx="9144000" cy="2387600"/>
          </a:xfrm>
        </p:spPr>
        <p:txBody>
          <a:bodyPr/>
          <a:lstStyle/>
          <a:p>
            <a:r>
              <a:rPr lang="en-US" b="1" i="1" u="sng" dirty="0" err="1"/>
              <a:t>Zametkify</a:t>
            </a:r>
            <a:r>
              <a:rPr lang="en-US" sz="3000" dirty="0"/>
              <a:t>(we are sorry)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1F8B54-4AE3-45EC-9B8B-9165C15FC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5647" y="2870200"/>
            <a:ext cx="3162677" cy="2632295"/>
          </a:xfrm>
        </p:spPr>
        <p:txBody>
          <a:bodyPr/>
          <a:lstStyle/>
          <a:p>
            <a:r>
              <a:rPr lang="ru-RU" dirty="0"/>
              <a:t>Проект выполнили:</a:t>
            </a:r>
          </a:p>
          <a:p>
            <a:r>
              <a:rPr lang="ru-RU" dirty="0" err="1"/>
              <a:t>Гупалюк</a:t>
            </a:r>
            <a:r>
              <a:rPr lang="ru-RU" dirty="0"/>
              <a:t> Станислав</a:t>
            </a:r>
          </a:p>
          <a:p>
            <a:r>
              <a:rPr lang="ru-RU" dirty="0"/>
              <a:t>Никитин Никита</a:t>
            </a:r>
          </a:p>
          <a:p>
            <a:r>
              <a:rPr lang="ru-RU" dirty="0"/>
              <a:t>Мартынов Артем</a:t>
            </a:r>
          </a:p>
        </p:txBody>
      </p:sp>
    </p:spTree>
    <p:extLst>
      <p:ext uri="{BB962C8B-B14F-4D97-AF65-F5344CB8AC3E}">
        <p14:creationId xmlns:p14="http://schemas.microsoft.com/office/powerpoint/2010/main" val="119834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03733-9B75-4DEF-9F15-3205F8E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 о </a:t>
            </a:r>
            <a:r>
              <a:rPr lang="en-US" dirty="0" err="1"/>
              <a:t>Zametkify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DFFBE-FBF5-4866-BE53-6753B656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проект это инновация в мире заметок! На нашем сайте каждый может зарегистрироваться абсолютно бесплатно, а потом оставлять заметки(правда, оставляйте сколько захотите). Это можно использовать в виде дневника, </a:t>
            </a:r>
            <a:r>
              <a:rPr lang="ru-RU" dirty="0" err="1"/>
              <a:t>напоминалки</a:t>
            </a:r>
            <a:r>
              <a:rPr lang="ru-RU" dirty="0"/>
              <a:t>, чего угодно на самом деле.</a:t>
            </a:r>
          </a:p>
        </p:txBody>
      </p:sp>
    </p:spTree>
    <p:extLst>
      <p:ext uri="{BB962C8B-B14F-4D97-AF65-F5344CB8AC3E}">
        <p14:creationId xmlns:p14="http://schemas.microsoft.com/office/powerpoint/2010/main" val="20272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65875-F53D-432D-991D-C1A97522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 умеете на нашем сайте?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33399-485C-4AAA-B696-5B42EC71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умеете регистрироваться(бесплатно)</a:t>
            </a:r>
          </a:p>
          <a:p>
            <a:r>
              <a:rPr lang="ru-RU" dirty="0"/>
              <a:t>Вы умеете оставлять заметки</a:t>
            </a:r>
          </a:p>
          <a:p>
            <a:r>
              <a:rPr lang="ru-RU" dirty="0"/>
              <a:t>Вы умеете удалять заметки</a:t>
            </a:r>
          </a:p>
          <a:p>
            <a:r>
              <a:rPr lang="ru-RU" dirty="0"/>
              <a:t>Вы умеете </a:t>
            </a:r>
            <a:r>
              <a:rPr lang="ru-RU" dirty="0" err="1"/>
              <a:t>разлогиниваться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1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354E-9FBC-4FBC-9F92-E4521E3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использовали, чтобы создать, что мы создали?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73CE8-38F7-47C7-B87D-3E26442B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Flask_login</a:t>
            </a:r>
            <a:endParaRPr lang="en-US" dirty="0"/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werkzeug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9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ACF7D-9559-4D24-994C-8D99D4E9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работе с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16C42-300F-4851-840D-E001DD99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ru-RU" dirty="0"/>
              <a:t>, пусть и предоставляет меньший функционал чем, например, </a:t>
            </a:r>
            <a:r>
              <a:rPr lang="en-US" dirty="0"/>
              <a:t>Django</a:t>
            </a:r>
            <a:r>
              <a:rPr lang="ru-RU" dirty="0"/>
              <a:t>. Однако, благодаря этому, проще изучить базу и потом перейти к чему-то настолько тяжелому, как </a:t>
            </a:r>
            <a:r>
              <a:rPr lang="en-US" dirty="0"/>
              <a:t>Django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AC165-5849-49AB-8447-DE3D5B26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1" y="3285308"/>
            <a:ext cx="49910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5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Zametkify(we are sorry)</vt:lpstr>
      <vt:lpstr>Кратко о Zametkify</vt:lpstr>
      <vt:lpstr>Что вы умеете на нашем сайте?</vt:lpstr>
      <vt:lpstr>Что мы использовали, чтобы создать, что мы создали?</vt:lpstr>
      <vt:lpstr>Выводы о работе с проектом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Zametkify(we are sorry)</dc:title>
  <dc:creator>Slavic Sandwich</dc:creator>
  <cp:lastModifiedBy>Slavic Sandwich</cp:lastModifiedBy>
  <cp:revision>1</cp:revision>
  <dcterms:created xsi:type="dcterms:W3CDTF">2022-05-09T17:49:38Z</dcterms:created>
  <dcterms:modified xsi:type="dcterms:W3CDTF">2022-05-09T17:57:53Z</dcterms:modified>
</cp:coreProperties>
</file>