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b6acc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b6acc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b6acc7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bb6acc7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b6acc75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b6acc75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64950"/>
            <a:ext cx="85206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Нарды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613200"/>
            <a:ext cx="85206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Лейнис Владислав Вячеславович(участник команды киберкумыс)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Нарды это хорошо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Pygame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random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классы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https://www.10kor.ru/faq/igry-igrushki/pravila-igry-nardy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Конечно немножечко не красиво, но красиво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