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F400-E801-4EC2-9CD4-7C250DFA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798" y="1905711"/>
            <a:ext cx="9057269" cy="1717987"/>
          </a:xfrm>
        </p:spPr>
        <p:txBody>
          <a:bodyPr/>
          <a:lstStyle/>
          <a:p>
            <a:pPr algn="ctr"/>
            <a:r>
              <a:rPr lang="en-US" dirty="0" err="1"/>
              <a:t>Revature</a:t>
            </a:r>
            <a:r>
              <a:rPr lang="en-US" dirty="0"/>
              <a:t> Expense Reimbursement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D37DF-4881-494A-AA07-33CF46FB9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168" y="3931346"/>
            <a:ext cx="8825658" cy="861420"/>
          </a:xfrm>
        </p:spPr>
        <p:txBody>
          <a:bodyPr/>
          <a:lstStyle/>
          <a:p>
            <a:r>
              <a:rPr lang="en-US" dirty="0"/>
              <a:t>By Abe Schroeder &amp;&amp; </a:t>
            </a:r>
            <a:r>
              <a:rPr lang="en-US" dirty="0" err="1"/>
              <a:t>Slavik</a:t>
            </a:r>
            <a:r>
              <a:rPr lang="en-US" dirty="0"/>
              <a:t> </a:t>
            </a:r>
            <a:r>
              <a:rPr lang="en-US" dirty="0" err="1"/>
              <a:t>Gleanco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2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5BB5-5B34-4F32-8C4E-AFCF11CC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6603-8BBC-4A7D-B8FE-7DB74EDD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45332"/>
            <a:ext cx="8761413" cy="3416300"/>
          </a:xfrm>
        </p:spPr>
        <p:txBody>
          <a:bodyPr/>
          <a:lstStyle/>
          <a:p>
            <a:r>
              <a:rPr lang="en-US" dirty="0"/>
              <a:t>JWT Authentication / Authorization</a:t>
            </a:r>
          </a:p>
          <a:p>
            <a:r>
              <a:rPr lang="en-US" dirty="0"/>
              <a:t>Full-stack Application</a:t>
            </a:r>
          </a:p>
          <a:p>
            <a:r>
              <a:rPr lang="en-US" dirty="0"/>
              <a:t>Login/Logout/Register</a:t>
            </a:r>
          </a:p>
          <a:p>
            <a:r>
              <a:rPr lang="en-US" dirty="0"/>
              <a:t>Add/View Reimbursements (Employee)</a:t>
            </a:r>
          </a:p>
          <a:p>
            <a:r>
              <a:rPr lang="en-US" dirty="0"/>
              <a:t>Add/View/Approve/Deny Reimbursements (Manager)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8FB9-D372-42DE-B2AC-930A08B7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BDF4F5-205D-40B0-8707-F7104673B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99906" y="577368"/>
            <a:ext cx="9568411" cy="57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1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EEE3-548E-4665-9D0D-B6C84B8C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2501F-2872-4D3B-B5DA-F0456DEC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361" y="572969"/>
            <a:ext cx="9474548" cy="5337111"/>
          </a:xfrm>
        </p:spPr>
      </p:pic>
    </p:spTree>
    <p:extLst>
      <p:ext uri="{BB962C8B-B14F-4D97-AF65-F5344CB8AC3E}">
        <p14:creationId xmlns:p14="http://schemas.microsoft.com/office/powerpoint/2010/main" val="399990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40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Revature Expense Reimbursement System </vt:lpstr>
      <vt:lpstr>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Revature Expense Reimbursement System </dc:title>
  <dc:creator>Ice-Notebook</dc:creator>
  <cp:lastModifiedBy>Ice-Notebook</cp:lastModifiedBy>
  <cp:revision>3</cp:revision>
  <dcterms:created xsi:type="dcterms:W3CDTF">2019-03-15T02:55:45Z</dcterms:created>
  <dcterms:modified xsi:type="dcterms:W3CDTF">2019-03-15T04:38:06Z</dcterms:modified>
</cp:coreProperties>
</file>