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2" r:id="rId6"/>
    <p:sldId id="280" r:id="rId7"/>
    <p:sldId id="281" r:id="rId8"/>
    <p:sldId id="283" r:id="rId9"/>
    <p:sldId id="275" r:id="rId10"/>
    <p:sldId id="277" r:id="rId11"/>
    <p:sldId id="274" r:id="rId12"/>
    <p:sldId id="269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lavisadurdic/viz/StarWars_16943302674260/StarWars" TargetMode="External"/><Relationship Id="rId2" Type="http://schemas.openxmlformats.org/officeDocument/2006/relationships/hyperlink" Target="https://public.tableau.com/app/learn/sample-data?qt-overview_resources=1#qt-overview_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Star Wars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Tableau “Star Wars Character Details” lifestyle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by downloading the </a:t>
            </a:r>
            <a:r>
              <a:rPr lang="en-US" sz="1500" dirty="0" err="1">
                <a:solidFill>
                  <a:srgbClr val="1F2328"/>
                </a:solidFill>
                <a:latin typeface="-apple-system"/>
              </a:rPr>
              <a:t>json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 file from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https://public.tableau.com/app/learn/sample-data?qt-overview_resources=1#qt-overview_resources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Load the JSON data to MySQL table(s).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Execute some basic SQL queries.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Tableau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https://public.tableau.com/app/profile/slavisadurdic/viz/StarWars_16943302674260/StarWars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Run regression analysis in Python as well as regression and cluster analysis in Tableau.</a:t>
            </a: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September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9F8FA-8281-B985-93BD-7ADBD0E2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1700241"/>
            <a:ext cx="11310731" cy="44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3B1BD-3DF4-F950-4E50-09D879C8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0" y="1397285"/>
            <a:ext cx="11596480" cy="51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1069CE-A05C-235B-E3C0-5BDB4F601085}"/>
              </a:ext>
            </a:extLst>
          </p:cNvPr>
          <p:cNvSpPr txBox="1">
            <a:spLocks/>
          </p:cNvSpPr>
          <p:nvPr/>
        </p:nvSpPr>
        <p:spPr>
          <a:xfrm>
            <a:off x="4810539" y="1368641"/>
            <a:ext cx="6704371" cy="716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/>
              <a:t>Taking MAX and AVG for “height” and “mass” actor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99238-36FB-A94E-5F34-8B6B2796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2539840"/>
            <a:ext cx="11507279" cy="29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2F91-15F4-45B7-3040-3F8D5DE966CF}"/>
              </a:ext>
            </a:extLst>
          </p:cNvPr>
          <p:cNvSpPr txBox="1">
            <a:spLocks/>
          </p:cNvSpPr>
          <p:nvPr/>
        </p:nvSpPr>
        <p:spPr>
          <a:xfrm>
            <a:off x="377687" y="1080405"/>
            <a:ext cx="11529391" cy="297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i="1" dirty="0"/>
              <a:t>SELECT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JSON_EXTRACT(fields, '$.</a:t>
            </a:r>
            <a:r>
              <a:rPr lang="en-US" sz="1400" i="1" dirty="0" err="1"/>
              <a:t>eye_color</a:t>
            </a:r>
            <a:r>
              <a:rPr lang="en-US" sz="1400" i="1" dirty="0"/>
              <a:t>') AS </a:t>
            </a:r>
            <a:r>
              <a:rPr lang="en-US" sz="1400" i="1" dirty="0" err="1"/>
              <a:t>eye_color</a:t>
            </a:r>
            <a:r>
              <a:rPr lang="en-US" sz="1400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MAX(IF(JSON_EXTRACT(fields, '$.height')="unknown",0,CONVERT(JSON_EXTRACT(fields, '$.height'),DECIMAL))) AS </a:t>
            </a:r>
            <a:r>
              <a:rPr lang="en-US" sz="1400" i="1" dirty="0" err="1"/>
              <a:t>max_height</a:t>
            </a:r>
            <a:r>
              <a:rPr lang="en-US" sz="1400" i="1" dirty="0"/>
              <a:t>,    	ROUND(AVG(JSON_EXTRACT(fields, '$.height')),4) AS </a:t>
            </a:r>
            <a:r>
              <a:rPr lang="en-US" sz="1400" i="1" dirty="0" err="1"/>
              <a:t>average_height</a:t>
            </a:r>
            <a:r>
              <a:rPr lang="en-US" sz="1400" i="1" dirty="0"/>
              <a:t>, -- average function works well with strings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IF(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	MAX(IF(JSON_EXTRACT(fields, '$.mass')="unknown",0,CONVERT(JSON_EXTRACT(fields, '$.mass'),DECIMAL)))=0,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	"unknown", MAX(IF(JSON_EXTRACT(fields, '$.mass')="unknown",0,CONVERT(JSON_EXTRACT(fields, '$.mass'),DECIMAL)))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) AS </a:t>
            </a:r>
            <a:r>
              <a:rPr lang="en-US" sz="1400" i="1" dirty="0" err="1"/>
              <a:t>max_mass</a:t>
            </a:r>
            <a:r>
              <a:rPr lang="en-US" sz="1400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	IF(ROUND(AVG(JSON_EXTRACT(fields, '$.mass')),4)=0,"unknown",ROUND(AVG(JSON_EXTRACT(fields, '$.mass')),4)) AS </a:t>
            </a:r>
            <a:r>
              <a:rPr lang="en-US" sz="1400" i="1" dirty="0" err="1"/>
              <a:t>average_mass</a:t>
            </a:r>
            <a:endParaRPr lang="en-US" sz="1400" i="1" dirty="0"/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FROM </a:t>
            </a:r>
            <a:r>
              <a:rPr lang="en-US" sz="1400" i="1" dirty="0" err="1"/>
              <a:t>data_analysis.star_wars_characters</a:t>
            </a:r>
            <a:endParaRPr lang="en-US" sz="1400" i="1" dirty="0"/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GROUP BY </a:t>
            </a:r>
            <a:r>
              <a:rPr lang="en-US" sz="1400" i="1" dirty="0" err="1"/>
              <a:t>eye_color</a:t>
            </a:r>
            <a:endParaRPr lang="en-US" sz="1400" i="1" dirty="0"/>
          </a:p>
          <a:p>
            <a:pPr marL="0" indent="0">
              <a:buFont typeface="Wingdings 3" charset="2"/>
              <a:buNone/>
            </a:pPr>
            <a:r>
              <a:rPr lang="en-US" sz="1400" i="1" dirty="0"/>
              <a:t>ORDER BY 1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27DE6-B32A-A20D-E954-A5B7D368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00" y="3429000"/>
            <a:ext cx="5447057" cy="32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3C2B7-7434-FB5C-E82D-8DB5E064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4" y="951951"/>
            <a:ext cx="10977839" cy="551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9E2D00-88E7-3A64-3964-33B9E59B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964029"/>
            <a:ext cx="11553814" cy="53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981" y="1043609"/>
            <a:ext cx="3026462" cy="546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Linear R is 0.75 and R^2 is 0.56</a:t>
            </a:r>
          </a:p>
          <a:p>
            <a:pPr marL="0" indent="0">
              <a:buNone/>
            </a:pPr>
            <a:r>
              <a:rPr lang="en-US" sz="1400" b="1" dirty="0"/>
              <a:t>Polynomial R^2 is 0.576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014791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/>
              <a:t>Regression Analysis in Python</a:t>
            </a:r>
            <a:endParaRPr lang="en-US" sz="4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06318-13AD-00D5-7C9D-7B31C415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1719470"/>
            <a:ext cx="8089777" cy="483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0" y="1252330"/>
            <a:ext cx="9760227" cy="217667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1) More than 73% of all Star Wars actors are men. </a:t>
            </a:r>
          </a:p>
          <a:p>
            <a:pPr marL="0" indent="0">
              <a:buNone/>
            </a:pPr>
            <a:r>
              <a:rPr lang="en-US" i="1" dirty="0"/>
              <a:t>2) Mass and Height follow normal distribution.</a:t>
            </a:r>
          </a:p>
          <a:p>
            <a:pPr marL="0" indent="0">
              <a:buNone/>
            </a:pPr>
            <a:r>
              <a:rPr lang="en-US" i="1" dirty="0"/>
              <a:t>3) Regression model is best described with power function (positive correlation, coefficient of determination is ~74%).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213354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Star Wars 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6110</TotalTime>
  <Words>434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71</cp:revision>
  <dcterms:created xsi:type="dcterms:W3CDTF">2018-06-07T21:39:02Z</dcterms:created>
  <dcterms:modified xsi:type="dcterms:W3CDTF">2023-09-12T10:14:09Z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