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57" r:id="rId6"/>
    <p:sldId id="258" r:id="rId7"/>
    <p:sldId id="256" r:id="rId8"/>
    <p:sldId id="267" r:id="rId9"/>
    <p:sldId id="271" r:id="rId10"/>
    <p:sldId id="26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Financials </a:t>
            </a:r>
            <a:r>
              <a:rPr lang="en-US" sz="1900" b="1" dirty="0" err="1"/>
              <a:t>PowerBI</a:t>
            </a:r>
            <a:r>
              <a:rPr lang="en-US" sz="1900" b="1" dirty="0"/>
              <a:t> Sample Dataset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“financials”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from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the Microsoft </a:t>
            </a:r>
            <a:r>
              <a:rPr lang="en-US" sz="1500" dirty="0" err="1">
                <a:solidFill>
                  <a:srgbClr val="1F2328"/>
                </a:solidFill>
                <a:latin typeface="-apple-system"/>
              </a:rPr>
              <a:t>PowerBI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Power BI Desktop.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Run regression analysis in Power BI Desktop and Python.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Perform One-factor ANOVA hypothesis testing in Python.</a:t>
            </a: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August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6D228-F01F-B8EF-2D27-2C659364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79"/>
            <a:ext cx="9834880" cy="5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D18215-DAE2-5568-0A45-54A3517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31094"/>
            <a:ext cx="9885680" cy="55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2FC3C-80F1-CFC4-95AF-8AD1F9A7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6106"/>
            <a:ext cx="9885608" cy="55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E436B-9EC6-FDF7-8CDA-213B3B3F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" y="1170880"/>
            <a:ext cx="9725608" cy="54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FDF03E-2E79-D326-8B98-FC3706F5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95" y="1242221"/>
            <a:ext cx="3942080" cy="5266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C84B2-F449-A0CE-9A3C-EECAC733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18" y="1240085"/>
            <a:ext cx="4096182" cy="52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0" y="1252332"/>
            <a:ext cx="9760227" cy="239533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1) "Government" and "Small Business" segments generate most sales and profit.</a:t>
            </a:r>
          </a:p>
          <a:p>
            <a:pPr marL="0" indent="0">
              <a:buNone/>
            </a:pPr>
            <a:r>
              <a:rPr lang="en-US" i="1" dirty="0"/>
              <a:t>2) Profit is more or less equally distributed </a:t>
            </a:r>
            <a:r>
              <a:rPr lang="en-US" i="1" dirty="0" err="1"/>
              <a:t>accros</a:t>
            </a:r>
            <a:r>
              <a:rPr lang="en-US" i="1" dirty="0"/>
              <a:t> all 5 countries.</a:t>
            </a:r>
          </a:p>
          <a:p>
            <a:pPr marL="0" indent="0">
              <a:buNone/>
            </a:pPr>
            <a:r>
              <a:rPr lang="en-US" i="1" dirty="0"/>
              <a:t>3) Financial results are more or less steady over time.</a:t>
            </a:r>
          </a:p>
          <a:p>
            <a:pPr marL="0" indent="0">
              <a:buNone/>
            </a:pPr>
            <a:r>
              <a:rPr lang="en-US" i="1" dirty="0"/>
              <a:t>4) Result from the 1-factor ANOVA test is that we cannot reject the hypothesis that all products from "Government" segment generate equal profits.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213354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Financials 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3014</TotalTime>
  <Words>149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Segoe UI Light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Microsoft Power BI</vt:lpstr>
      <vt:lpstr>Microsoft Power BI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37</cp:revision>
  <dcterms:created xsi:type="dcterms:W3CDTF">2018-06-07T21:39:02Z</dcterms:created>
  <dcterms:modified xsi:type="dcterms:W3CDTF">2023-08-18T22:09:20Z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