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57" r:id="rId6"/>
    <p:sldId id="258" r:id="rId7"/>
    <p:sldId id="256" r:id="rId8"/>
    <p:sldId id="267" r:id="rId9"/>
    <p:sldId id="27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073426"/>
            <a:ext cx="11509513" cy="5656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Tableau Superstore Sample Dataset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-apple-system"/>
              </a:rPr>
              <a:t>: Analysis of the Tableau </a:t>
            </a:r>
            <a:r>
              <a:rPr lang="en-US" sz="1400" dirty="0">
                <a:solidFill>
                  <a:srgbClr val="1F2328"/>
                </a:solidFill>
                <a:latin typeface="-apple-system"/>
              </a:rPr>
              <a:t>“Superstore” sample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-apple-system"/>
              </a:rPr>
              <a:t>dataset and the </a:t>
            </a:r>
            <a:r>
              <a:rPr lang="en-US" sz="1400" dirty="0">
                <a:solidFill>
                  <a:srgbClr val="1F2328"/>
                </a:solidFill>
                <a:latin typeface="-apple-system"/>
              </a:rPr>
              <a:t>“Employee” sample table and b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-apple-system"/>
              </a:rPr>
              <a:t>uild visuals in Power BI, as per below instructions.</a:t>
            </a: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SCENARIO 1 :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Create a column chart with age group and sum of salary and sort column chart by age group in ascending order.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SCENARIO 2: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Find Year to Date sales – Create a KPI chart that only shows YTD sales and prove the result by creating table next to it.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SCENARIO 3: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Create a monthly trend chart for sales where the sequence of months in the chart should be as per the US financial year (Starts on Oct.1 and ends on Sep.30).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SCENARIO 4: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Create a grid view with year of order date, category, sales, profit and quantity.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Add a dynamic title to the view so that whenever a slicer is operated the title should show the filter value whichever user selects.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SCENARIO 5: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Create a bar chart using subcategory and sum of sales.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•	Add a GREEN color to the subcategory bars if sum of sales are greater than 150,000 and RED color if sum of sales are less than 150,000.</a:t>
            </a:r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March</a:t>
            </a:r>
            <a:r>
              <a:rPr lang="sr-Latn-RS" sz="2500" dirty="0"/>
              <a:t> 202</a:t>
            </a:r>
            <a:r>
              <a:rPr lang="en-US" sz="25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DE63C0-E6FA-7E72-2392-1531C174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79"/>
            <a:ext cx="9949069" cy="54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89E63503-27F0-471F-7F90-BFD14B5E3FFB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30FFDEF5-9F89-292F-7E83-1ED98FB35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6A041-DD86-BDFB-0233-292B1D4D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31094"/>
            <a:ext cx="8839200" cy="55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1D4EA-AA1E-4D4E-B848-D67B7D19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80"/>
            <a:ext cx="10151556" cy="54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AB8F16-E554-B97D-A63D-8B4A76B9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80"/>
            <a:ext cx="10024745" cy="55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179B1-D38F-E91B-9F48-0738CF34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80"/>
            <a:ext cx="9712038" cy="54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0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3070</TotalTime>
  <Words>253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Segoe UI Light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38</cp:revision>
  <dcterms:created xsi:type="dcterms:W3CDTF">2018-06-07T21:39:02Z</dcterms:created>
  <dcterms:modified xsi:type="dcterms:W3CDTF">2024-03-29T20:30:46Z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