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76" r:id="rId6"/>
    <p:sldId id="26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lavisadurdic/viz/MicrosoftPLStatement-PDFannualreport/PLDashboard" TargetMode="External"/><Relationship Id="rId2" Type="http://schemas.openxmlformats.org/officeDocument/2006/relationships/hyperlink" Target="https://www.microsoft.com/investor/reports/ar22/download-cente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3464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Microsoft annual report for year 2022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Microsoft annual report for period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2020-2022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Download the 2022 PDF report from the company’s site: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https://www.microsoft.com/investor/reports/ar22/download-center/index.html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Refer the income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tatement on (numerated) page 47 of the report.</a:t>
            </a:r>
          </a:p>
          <a:p>
            <a:pPr marL="0" indent="0" algn="l">
              <a:buNone/>
            </a:pPr>
            <a:r>
              <a:rPr lang="en-US" sz="1500" dirty="0">
                <a:solidFill>
                  <a:srgbClr val="1F2328"/>
                </a:solidFill>
                <a:latin typeface="-apple-system"/>
              </a:rPr>
              <a:t>- Connect to the report from Tableau and clean the data.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Tableau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https://public.tableau.com/app/profile/slavisadurdic/viz/MicrosoftPLStatement-PDFannualreport/PLDashboard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September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E3268-2403-B451-539D-25484982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842473"/>
            <a:ext cx="10770158" cy="57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tock exchange numbers">
            <a:extLst>
              <a:ext uri="{FF2B5EF4-FFF2-40B4-BE49-F238E27FC236}">
                <a16:creationId xmlns:a16="http://schemas.microsoft.com/office/drawing/2014/main" id="{0F8FD109-09C6-89C9-06A6-C22028E7F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6" r="1070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MSFT Annual Report 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089400" cy="27670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2Y growth rate of total revenue was 38.64% for the period 2020-2022 (~17.5-18 YoY % change).</a:t>
            </a:r>
          </a:p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other hand, 2Y growth rate of net income was 64.26% for the period 2020-2022.</a:t>
            </a:r>
          </a:p>
          <a:p>
            <a:pPr marL="0" indent="0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Research and development makes ~1/5 of total costs.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5959</TotalTime>
  <Words>166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69</cp:revision>
  <dcterms:created xsi:type="dcterms:W3CDTF">2018-06-07T21:39:02Z</dcterms:created>
  <dcterms:modified xsi:type="dcterms:W3CDTF">2023-09-25T13:49:59Z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