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76" r:id="rId6"/>
    <p:sldId id="277" r:id="rId7"/>
    <p:sldId id="278" r:id="rId8"/>
    <p:sldId id="279" r:id="rId9"/>
    <p:sldId id="269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7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2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lavisadurdic/viz/BelgradeWeatherData/BelgradeWeatherData" TargetMode="External"/><Relationship Id="rId2" Type="http://schemas.openxmlformats.org/officeDocument/2006/relationships/hyperlink" Target="https://www.7timer.inf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DB4-47A4-565E-D748-C482018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27814"/>
            <a:ext cx="3985591" cy="786586"/>
          </a:xfrm>
        </p:spPr>
        <p:txBody>
          <a:bodyPr>
            <a:noAutofit/>
          </a:bodyPr>
          <a:lstStyle/>
          <a:p>
            <a:pPr algn="ctr"/>
            <a:r>
              <a:rPr lang="sr-Latn-RS" sz="4500" b="1" dirty="0"/>
              <a:t>Slaviša Đurđić</a:t>
            </a:r>
            <a:endParaRPr lang="en-US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8A8-7188-1D14-D427-A81FF7C1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465237"/>
            <a:ext cx="11509513" cy="34645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Belgrade Weather Data</a:t>
            </a:r>
            <a:endParaRPr lang="sr-Latn-RS" sz="1900" b="1" dirty="0"/>
          </a:p>
          <a:p>
            <a:pPr marL="0" indent="0" algn="l">
              <a:buNone/>
            </a:pP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Goal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: Analysis of the Belgrade weather 3-day forecast data.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Instructions:</a:t>
            </a: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Get data via API from: 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https://www.7timer.info/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Save data in .</a:t>
            </a:r>
            <a:r>
              <a:rPr lang="en-US" sz="1500" b="0" i="0" dirty="0" err="1">
                <a:solidFill>
                  <a:srgbClr val="1F2328"/>
                </a:solidFill>
                <a:effectLst/>
                <a:latin typeface="-apple-system"/>
              </a:rPr>
              <a:t>json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 format.</a:t>
            </a:r>
          </a:p>
          <a:p>
            <a:pPr marL="0" indent="0" algn="l">
              <a:buNone/>
            </a:pPr>
            <a:r>
              <a:rPr lang="en-US" sz="1500" dirty="0">
                <a:solidFill>
                  <a:srgbClr val="1F2328"/>
                </a:solidFill>
                <a:latin typeface="-apple-system"/>
              </a:rPr>
              <a:t>- Connect to the JSON file from Tableau.</a:t>
            </a: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Build visuals in Tableau (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https://public.tableau.com/app/profile/slavisadurdic/viz/BelgradeWeatherData/BelgradeWeatherData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).</a:t>
            </a:r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r>
              <a:rPr lang="sr-Latn-RS" sz="2500" dirty="0"/>
              <a:t>Belgrade, </a:t>
            </a:r>
            <a:r>
              <a:rPr lang="en-US" sz="2500" dirty="0"/>
              <a:t>November</a:t>
            </a:r>
            <a:r>
              <a:rPr lang="sr-Latn-RS" sz="2500" dirty="0"/>
              <a:t> 2023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13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076C4-F9E4-272D-4B3D-B5FD4C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" y="253963"/>
            <a:ext cx="1857375" cy="44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14141-6A01-686E-DAAC-6A4678FA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5" y="1290148"/>
            <a:ext cx="11557423" cy="49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0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076C4-F9E4-272D-4B3D-B5FD4C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" y="253963"/>
            <a:ext cx="1857375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E67FB-047F-D92B-768D-23868B7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5" y="1160974"/>
            <a:ext cx="11570140" cy="52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4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076C4-F9E4-272D-4B3D-B5FD4C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" y="253963"/>
            <a:ext cx="1857375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96FD43-C5AB-86E2-F7C8-2858239BF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4" y="974848"/>
            <a:ext cx="11518110" cy="55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1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076C4-F9E4-272D-4B3D-B5FD4C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" y="253963"/>
            <a:ext cx="1857375" cy="447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650AF1-B565-13F4-9FE3-7B600C84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4" y="974848"/>
            <a:ext cx="11563362" cy="516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2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tock exchange numbers">
            <a:extLst>
              <a:ext uri="{FF2B5EF4-FFF2-40B4-BE49-F238E27FC236}">
                <a16:creationId xmlns:a16="http://schemas.microsoft.com/office/drawing/2014/main" id="{0F8FD109-09C6-89C9-06A6-C22028E7F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6" r="1070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DFD6A-6A58-C1CF-E71F-D048DCD846CC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38511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Belgrade Weather Project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E0E8-56C8-BC61-99EE-71687B57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089400" cy="27670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temperature goes down, cloudiness decreases too, and vice versa.</a:t>
            </a:r>
          </a:p>
          <a:p>
            <a:pPr marL="0" indent="0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temperature goes down, lifted index increases, and vice versa.</a:t>
            </a:r>
          </a:p>
          <a:p>
            <a:pPr marL="0" indent="0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temperature goes down, relative humidity decreases too, and vice versa.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0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6412</TotalTime>
  <Words>127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Trebuchet MS</vt:lpstr>
      <vt:lpstr>Wingdings 3</vt:lpstr>
      <vt:lpstr>Facet</vt:lpstr>
      <vt:lpstr>Slaviša Đurđić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Slaviša Đurđić</cp:lastModifiedBy>
  <cp:revision>75</cp:revision>
  <dcterms:created xsi:type="dcterms:W3CDTF">2018-06-07T21:39:02Z</dcterms:created>
  <dcterms:modified xsi:type="dcterms:W3CDTF">2023-11-11T15:34:20Z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