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63" r:id="rId3"/>
    <p:sldId id="262" r:id="rId4"/>
    <p:sldId id="278" r:id="rId5"/>
    <p:sldId id="264" r:id="rId6"/>
    <p:sldId id="266" r:id="rId7"/>
    <p:sldId id="279" r:id="rId8"/>
    <p:sldId id="267" r:id="rId9"/>
    <p:sldId id="269" r:id="rId10"/>
    <p:sldId id="270" r:id="rId11"/>
    <p:sldId id="271" r:id="rId12"/>
    <p:sldId id="272" r:id="rId13"/>
    <p:sldId id="273" r:id="rId14"/>
    <p:sldId id="275" r:id="rId15"/>
    <p:sldId id="277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1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86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2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00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6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2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8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8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9588-A939-415D-A08D-FC1BEC94AAC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dityakadiwal/water-potabil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db-api.com/" TargetMode="External"/><Relationship Id="rId2" Type="http://schemas.openxmlformats.org/officeDocument/2006/relationships/hyperlink" Target="https://www.kaggle.com/datasets/minisam/marvel-movie-dataset?select=marvel_clean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C6CF-3A54-A0EB-DFF8-55006B1A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58" y="2670048"/>
            <a:ext cx="9371922" cy="2288032"/>
          </a:xfrm>
        </p:spPr>
        <p:txBody>
          <a:bodyPr>
            <a:normAutofit/>
          </a:bodyPr>
          <a:lstStyle/>
          <a:p>
            <a:pPr algn="ctr"/>
            <a:r>
              <a:rPr lang="en-US" sz="8800" dirty="0" err="1"/>
              <a:t>Odbrana</a:t>
            </a:r>
            <a:r>
              <a:rPr lang="en-US" sz="8800" dirty="0"/>
              <a:t> </a:t>
            </a:r>
            <a:r>
              <a:rPr lang="en-US" sz="8800" dirty="0" err="1"/>
              <a:t>projekta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5E46-3E95-770D-82CF-C78230758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422" y="6092509"/>
            <a:ext cx="2888826" cy="7654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Slavko </a:t>
            </a:r>
            <a:r>
              <a:rPr lang="en-US" dirty="0" err="1">
                <a:solidFill>
                  <a:schemeClr val="bg1"/>
                </a:solidFill>
              </a:rPr>
              <a:t>Petrovi</a:t>
            </a:r>
            <a:r>
              <a:rPr lang="sr-Latn-RS" dirty="0">
                <a:solidFill>
                  <a:schemeClr val="bg1"/>
                </a:solidFill>
              </a:rPr>
              <a:t>ć 17345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3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FB22-E5A0-B3EA-7FD9-81050BC0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microservice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CD80-0478-C7C7-EF41-CC01BB94B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27322-AEC3-75E1-2CD1-5E7304FF9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74"/>
          <a:stretch/>
        </p:blipFill>
        <p:spPr>
          <a:xfrm>
            <a:off x="1779794" y="1213794"/>
            <a:ext cx="6391747" cy="57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7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FC6F-C660-CCC4-19B1-F6B2D707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InfluxDB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0D02-E47F-3598-7749-3E5B660C2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733F5-47D3-08BB-BF02-CFED1C04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607508"/>
            <a:ext cx="120491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4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1DC8-1910-B51A-ADBA-4F27BD56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III –</a:t>
            </a:r>
            <a:r>
              <a:rPr lang="en-US" dirty="0" err="1"/>
              <a:t>podaci</a:t>
            </a:r>
            <a:r>
              <a:rPr lang="en-US" dirty="0"/>
              <a:t> I </a:t>
            </a:r>
            <a:r>
              <a:rPr lang="en-US" dirty="0" err="1"/>
              <a:t>pomocna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E9FB-ED67-731E-8986-AE83752E5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Podaci</a:t>
            </a:r>
            <a:r>
              <a:rPr lang="en-US" dirty="0"/>
              <a:t>: mere </a:t>
            </a:r>
            <a:r>
              <a:rPr lang="en-US" dirty="0" err="1"/>
              <a:t>kvaliteta</a:t>
            </a:r>
            <a:r>
              <a:rPr lang="en-US" dirty="0"/>
              <a:t> </a:t>
            </a:r>
            <a:r>
              <a:rPr lang="en-US" dirty="0" err="1"/>
              <a:t>vode</a:t>
            </a:r>
            <a:endParaRPr lang="en-US" dirty="0"/>
          </a:p>
          <a:p>
            <a:r>
              <a:rPr lang="sr-Latn-RS" dirty="0">
                <a:hlinkClick r:id="rId2"/>
              </a:rPr>
              <a:t>https://www.kaggle.com/datasets/adityakadiwal/water-potability</a:t>
            </a:r>
            <a:endParaRPr lang="en-US" dirty="0"/>
          </a:p>
          <a:p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mikroservis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Docker </a:t>
            </a:r>
            <a:r>
              <a:rPr lang="en-US" dirty="0" err="1"/>
              <a:t>containera</a:t>
            </a:r>
            <a:endParaRPr lang="en-US" dirty="0"/>
          </a:p>
          <a:p>
            <a:r>
              <a:rPr lang="en-US" dirty="0" err="1"/>
              <a:t>Pomocna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u </a:t>
            </a:r>
            <a:r>
              <a:rPr lang="en-US" dirty="0" err="1"/>
              <a:t>folderu</a:t>
            </a:r>
            <a:r>
              <a:rPr lang="en-US" dirty="0"/>
              <a:t> </a:t>
            </a:r>
            <a:r>
              <a:rPr lang="en-US" dirty="0" err="1"/>
              <a:t>sensorDataGeneration</a:t>
            </a:r>
            <a:r>
              <a:rPr lang="en-US" dirty="0"/>
              <a:t>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cita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vode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salje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EdgeX</a:t>
            </a:r>
            <a:r>
              <a:rPr lang="en-US" dirty="0"/>
              <a:t> Foundry </a:t>
            </a:r>
            <a:r>
              <a:rPr lang="en-US" dirty="0" err="1"/>
              <a:t>platformu</a:t>
            </a:r>
            <a:endParaRPr lang="en-US" dirty="0"/>
          </a:p>
          <a:p>
            <a:r>
              <a:rPr lang="en-US" dirty="0" err="1"/>
              <a:t>Skripte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nalaze</a:t>
            </a:r>
            <a:r>
              <a:rPr lang="en-US" dirty="0"/>
              <a:t> u </a:t>
            </a:r>
            <a:r>
              <a:rPr lang="en-US" dirty="0" err="1"/>
              <a:t>folderu</a:t>
            </a:r>
            <a:r>
              <a:rPr lang="en-US" dirty="0"/>
              <a:t> </a:t>
            </a:r>
            <a:r>
              <a:rPr lang="en-US" dirty="0" err="1"/>
              <a:t>deviceCreation</a:t>
            </a:r>
            <a:r>
              <a:rPr lang="en-US" dirty="0"/>
              <a:t> se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startovanja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nekoj</a:t>
            </a:r>
            <a:r>
              <a:rPr lang="en-US" dirty="0"/>
              <a:t> </a:t>
            </a:r>
            <a:r>
              <a:rPr lang="en-US" dirty="0" err="1"/>
              <a:t>aplikaciji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6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CA46-5892-6271-E220-5D63D2FB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28DA-9B1E-9D2C-CD1A-A7911BEC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Visualization </a:t>
            </a:r>
          </a:p>
          <a:p>
            <a:pPr lvl="1"/>
            <a:r>
              <a:rPr lang="en-US" dirty="0" err="1"/>
              <a:t>Tehnologija</a:t>
            </a:r>
            <a:r>
              <a:rPr lang="en-US" dirty="0"/>
              <a:t> NodeJS</a:t>
            </a:r>
          </a:p>
          <a:p>
            <a:pPr lvl="1"/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dobija</a:t>
            </a:r>
            <a:r>
              <a:rPr lang="en-US" dirty="0"/>
              <a:t> od </a:t>
            </a:r>
            <a:r>
              <a:rPr lang="en-US" dirty="0" err="1"/>
              <a:t>EdgeX</a:t>
            </a:r>
            <a:r>
              <a:rPr lang="en-US" dirty="0"/>
              <a:t> </a:t>
            </a:r>
            <a:r>
              <a:rPr lang="en-US" dirty="0" err="1"/>
              <a:t>mqtt</a:t>
            </a:r>
            <a:r>
              <a:rPr lang="en-US" dirty="0"/>
              <a:t> </a:t>
            </a:r>
            <a:r>
              <a:rPr lang="en-US" dirty="0" err="1"/>
              <a:t>protokola</a:t>
            </a:r>
            <a:r>
              <a:rPr lang="en-US" dirty="0"/>
              <a:t> </a:t>
            </a:r>
            <a:r>
              <a:rPr lang="en-US" dirty="0" err="1"/>
              <a:t>smesta</a:t>
            </a:r>
            <a:r>
              <a:rPr lang="en-US" dirty="0"/>
              <a:t> u </a:t>
            </a:r>
            <a:r>
              <a:rPr lang="en-US" dirty="0" err="1"/>
              <a:t>influxDB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Pomocu</a:t>
            </a:r>
            <a:r>
              <a:rPr lang="en-US" dirty="0"/>
              <a:t> </a:t>
            </a:r>
            <a:r>
              <a:rPr lang="en-US" dirty="0" err="1"/>
              <a:t>grafane</a:t>
            </a:r>
            <a:r>
              <a:rPr lang="en-US" dirty="0"/>
              <a:t> </a:t>
            </a:r>
            <a:r>
              <a:rPr lang="en-US" dirty="0" err="1"/>
              <a:t>omogucena</a:t>
            </a:r>
            <a:r>
              <a:rPr lang="en-US" dirty="0"/>
              <a:t> je </a:t>
            </a:r>
            <a:r>
              <a:rPr lang="en-US" dirty="0" err="1"/>
              <a:t>vizuelizacija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r>
              <a:rPr lang="en-US" dirty="0"/>
              <a:t>2. Monitoring</a:t>
            </a:r>
          </a:p>
          <a:p>
            <a:pPr lvl="1"/>
            <a:r>
              <a:rPr lang="en-US" dirty="0" err="1"/>
              <a:t>Tehnologija</a:t>
            </a:r>
            <a:r>
              <a:rPr lang="en-US" dirty="0"/>
              <a:t> .NET 6</a:t>
            </a:r>
          </a:p>
          <a:p>
            <a:pPr lvl="1"/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dobija</a:t>
            </a:r>
            <a:r>
              <a:rPr lang="en-US" dirty="0"/>
              <a:t> od </a:t>
            </a:r>
            <a:r>
              <a:rPr lang="en-US" dirty="0" err="1"/>
              <a:t>EdgeX</a:t>
            </a:r>
            <a:r>
              <a:rPr lang="en-US" dirty="0"/>
              <a:t> </a:t>
            </a:r>
            <a:r>
              <a:rPr lang="en-US" dirty="0" err="1"/>
              <a:t>mqtt</a:t>
            </a:r>
            <a:r>
              <a:rPr lang="en-US" dirty="0"/>
              <a:t> </a:t>
            </a:r>
            <a:r>
              <a:rPr lang="en-US" dirty="0" err="1"/>
              <a:t>protokola</a:t>
            </a:r>
            <a:r>
              <a:rPr lang="en-US" dirty="0"/>
              <a:t>  </a:t>
            </a:r>
            <a:r>
              <a:rPr lang="en-US" dirty="0" err="1"/>
              <a:t>analizira</a:t>
            </a:r>
            <a:r>
              <a:rPr lang="en-US" dirty="0"/>
              <a:t> I </a:t>
            </a:r>
            <a:r>
              <a:rPr lang="en-US" dirty="0" err="1"/>
              <a:t>salje</a:t>
            </a:r>
            <a:r>
              <a:rPr lang="en-US" dirty="0"/>
              <a:t> </a:t>
            </a:r>
            <a:r>
              <a:rPr lang="en-US" dirty="0" err="1"/>
              <a:t>edgeX</a:t>
            </a:r>
            <a:r>
              <a:rPr lang="en-US" dirty="0"/>
              <a:t> </a:t>
            </a:r>
            <a:r>
              <a:rPr lang="en-US" dirty="0" err="1"/>
              <a:t>komandu</a:t>
            </a:r>
            <a:r>
              <a:rPr lang="en-US" dirty="0"/>
              <a:t> da se </a:t>
            </a:r>
            <a:r>
              <a:rPr lang="en-US" dirty="0" err="1"/>
              <a:t>promeni</a:t>
            </a:r>
            <a:r>
              <a:rPr lang="en-US" dirty="0"/>
              <a:t> </a:t>
            </a:r>
            <a:r>
              <a:rPr lang="en-US" dirty="0" err="1"/>
              <a:t>boja</a:t>
            </a:r>
            <a:r>
              <a:rPr lang="en-US" dirty="0"/>
              <a:t> </a:t>
            </a:r>
            <a:r>
              <a:rPr lang="en-US" dirty="0" err="1"/>
              <a:t>kvadratica</a:t>
            </a:r>
            <a:r>
              <a:rPr lang="en-US" dirty="0"/>
              <a:t> </a:t>
            </a:r>
            <a:r>
              <a:rPr lang="en-US" dirty="0" err="1"/>
              <a:t>ColorApp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1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1AD8-EB75-D5CD-6B3E-EE86F28D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InfluxDB</a:t>
            </a:r>
            <a:r>
              <a:rPr lang="en-US" dirty="0"/>
              <a:t> , Grafana I Swagger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B0753-BD35-F3E2-9928-CD7F2E43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" r="12726"/>
          <a:stretch/>
        </p:blipFill>
        <p:spPr>
          <a:xfrm>
            <a:off x="0" y="3556001"/>
            <a:ext cx="7849355" cy="228600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1BE05BF-3F8C-9917-66D2-E7824A70E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216" r="55011"/>
          <a:stretch/>
        </p:blipFill>
        <p:spPr>
          <a:xfrm>
            <a:off x="7774251" y="3556001"/>
            <a:ext cx="4300054" cy="28194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E7308C-77A2-7EC3-F55E-9D7343333A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05" b="14707"/>
          <a:stretch/>
        </p:blipFill>
        <p:spPr>
          <a:xfrm>
            <a:off x="0" y="1270000"/>
            <a:ext cx="8924925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3A4-F7EF-1610-C45C-E064999E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ColorChange</a:t>
            </a:r>
            <a:r>
              <a:rPr lang="en-US" dirty="0"/>
              <a:t>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89EF3-BDAC-6507-0148-95CC67CCA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436" y="1661768"/>
            <a:ext cx="8596312" cy="111283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EFB9BC-2591-0598-2466-0E3C9148510E}"/>
              </a:ext>
            </a:extLst>
          </p:cNvPr>
          <p:cNvSpPr txBox="1">
            <a:spLocks/>
          </p:cNvSpPr>
          <p:nvPr/>
        </p:nvSpPr>
        <p:spPr>
          <a:xfrm>
            <a:off x="605080" y="3429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Crvena</a:t>
            </a:r>
            <a:r>
              <a:rPr lang="en-US" dirty="0"/>
              <a:t> </a:t>
            </a:r>
            <a:r>
              <a:rPr lang="en-US" dirty="0" err="1"/>
              <a:t>boja</a:t>
            </a:r>
            <a:r>
              <a:rPr lang="en-US" dirty="0"/>
              <a:t> </a:t>
            </a:r>
            <a:r>
              <a:rPr lang="en-US" dirty="0" err="1"/>
              <a:t>znaci</a:t>
            </a:r>
            <a:r>
              <a:rPr lang="en-US" dirty="0"/>
              <a:t> da je </a:t>
            </a:r>
            <a:r>
              <a:rPr lang="en-US" dirty="0" err="1"/>
              <a:t>ispod</a:t>
            </a:r>
            <a:r>
              <a:rPr lang="en-US" dirty="0"/>
              <a:t> </a:t>
            </a:r>
            <a:r>
              <a:rPr lang="en-US" dirty="0" err="1"/>
              <a:t>dozviljenog</a:t>
            </a:r>
            <a:r>
              <a:rPr lang="en-US" dirty="0"/>
              <a:t> </a:t>
            </a:r>
            <a:r>
              <a:rPr lang="en-US" dirty="0" err="1"/>
              <a:t>opsega</a:t>
            </a:r>
            <a:endParaRPr lang="en-US" dirty="0"/>
          </a:p>
          <a:p>
            <a:r>
              <a:rPr lang="en-US" dirty="0" err="1"/>
              <a:t>Plava</a:t>
            </a:r>
            <a:r>
              <a:rPr lang="en-US" dirty="0"/>
              <a:t> </a:t>
            </a:r>
            <a:r>
              <a:rPr lang="en-US" dirty="0" err="1"/>
              <a:t>boja</a:t>
            </a:r>
            <a:r>
              <a:rPr lang="en-US" dirty="0"/>
              <a:t> </a:t>
            </a:r>
            <a:r>
              <a:rPr lang="en-US" dirty="0" err="1"/>
              <a:t>znaci</a:t>
            </a:r>
            <a:r>
              <a:rPr lang="en-US" dirty="0"/>
              <a:t> da je </a:t>
            </a:r>
            <a:r>
              <a:rPr lang="en-US" dirty="0" err="1"/>
              <a:t>iznad</a:t>
            </a:r>
            <a:r>
              <a:rPr lang="en-US" dirty="0"/>
              <a:t> </a:t>
            </a:r>
            <a:r>
              <a:rPr lang="en-US" dirty="0" err="1"/>
              <a:t>dozvoljenog</a:t>
            </a:r>
            <a:r>
              <a:rPr lang="en-US" dirty="0"/>
              <a:t> </a:t>
            </a:r>
            <a:r>
              <a:rPr lang="en-US" dirty="0" err="1"/>
              <a:t>opsega</a:t>
            </a:r>
            <a:endParaRPr lang="en-US" dirty="0"/>
          </a:p>
          <a:p>
            <a:r>
              <a:rPr lang="en-US" dirty="0" err="1"/>
              <a:t>Zelena</a:t>
            </a:r>
            <a:r>
              <a:rPr lang="en-US" dirty="0"/>
              <a:t> </a:t>
            </a:r>
            <a:r>
              <a:rPr lang="en-US" dirty="0" err="1"/>
              <a:t>boja</a:t>
            </a:r>
            <a:r>
              <a:rPr lang="en-US" dirty="0"/>
              <a:t> </a:t>
            </a:r>
            <a:r>
              <a:rPr lang="en-US" dirty="0" err="1"/>
              <a:t>znaci</a:t>
            </a:r>
            <a:r>
              <a:rPr lang="en-US" dirty="0"/>
              <a:t> da je u </a:t>
            </a:r>
            <a:r>
              <a:rPr lang="en-US" dirty="0" err="1"/>
              <a:t>granicama</a:t>
            </a:r>
            <a:r>
              <a:rPr lang="en-US" dirty="0"/>
              <a:t> </a:t>
            </a:r>
            <a:r>
              <a:rPr lang="en-US" dirty="0" err="1"/>
              <a:t>dozvoljenog</a:t>
            </a:r>
            <a:r>
              <a:rPr lang="en-US" dirty="0"/>
              <a:t> </a:t>
            </a:r>
            <a:r>
              <a:rPr lang="en-US" dirty="0" err="1"/>
              <a:t>opsega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6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A063-727D-C82E-4D17-AC79250C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sr-Latn-RS" sz="8000" dirty="0"/>
              <a:t>Hvala na paznji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2291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3B11-E237-1473-1258-EA9809BF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013B-43FB-37CB-6F31-9E1333C4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Podaci</a:t>
            </a:r>
            <a:r>
              <a:rPr lang="en-US" dirty="0"/>
              <a:t>: </a:t>
            </a:r>
            <a:r>
              <a:rPr lang="en-US" dirty="0" err="1"/>
              <a:t>Marvelovi</a:t>
            </a:r>
            <a:r>
              <a:rPr lang="en-US" dirty="0"/>
              <a:t> </a:t>
            </a:r>
            <a:r>
              <a:rPr lang="en-US" dirty="0" err="1"/>
              <a:t>filmovi</a:t>
            </a:r>
            <a:endParaRPr lang="en-US" dirty="0"/>
          </a:p>
          <a:p>
            <a:r>
              <a:rPr lang="sr-Latn-RS" dirty="0">
                <a:hlinkClick r:id="rId2"/>
              </a:rPr>
              <a:t>https://www.kaggle.com/datasets/minisam/marvel-movie-dataset?select=marvel_clean.csv</a:t>
            </a:r>
            <a:endParaRPr lang="en-US" dirty="0"/>
          </a:p>
          <a:p>
            <a:r>
              <a:rPr lang="en-US" dirty="0"/>
              <a:t>Public API: </a:t>
            </a:r>
            <a:r>
              <a:rPr lang="en-US" dirty="0" err="1"/>
              <a:t>imdb</a:t>
            </a:r>
            <a:endParaRPr lang="en-US" dirty="0"/>
          </a:p>
          <a:p>
            <a:r>
              <a:rPr lang="sr-Latn-RS" dirty="0">
                <a:hlinkClick r:id="rId3"/>
              </a:rPr>
              <a:t>https://imdb-api.com/</a:t>
            </a:r>
            <a:endParaRPr lang="en-US" dirty="0"/>
          </a:p>
          <a:p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mikroservis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Docker </a:t>
            </a:r>
            <a:r>
              <a:rPr lang="en-US" dirty="0" err="1"/>
              <a:t>containera</a:t>
            </a:r>
            <a:endParaRPr lang="en-US" dirty="0"/>
          </a:p>
          <a:p>
            <a:endParaRPr lang="en-U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2947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2D0B-3C51-265B-19BE-808E2C6E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I - </a:t>
            </a:r>
            <a:r>
              <a:rPr lang="en-US" dirty="0" err="1"/>
              <a:t>mikroservisi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54DF-F6A8-BD62-F75C-4F111D6F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Movie service:</a:t>
            </a:r>
          </a:p>
          <a:p>
            <a:pPr lvl="1"/>
            <a:r>
              <a:rPr lang="en-US" dirty="0" err="1"/>
              <a:t>Tehnologija</a:t>
            </a:r>
            <a:r>
              <a:rPr lang="en-US" dirty="0"/>
              <a:t> NodeJS</a:t>
            </a:r>
          </a:p>
          <a:p>
            <a:pPr lvl="1"/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MongoDB </a:t>
            </a:r>
            <a:r>
              <a:rPr lang="en-US" dirty="0" err="1"/>
              <a:t>bazom</a:t>
            </a:r>
            <a:endParaRPr lang="en-US" dirty="0"/>
          </a:p>
          <a:p>
            <a:r>
              <a:rPr lang="en-US" dirty="0"/>
              <a:t>2. Gateway service:</a:t>
            </a:r>
          </a:p>
          <a:p>
            <a:pPr lvl="1"/>
            <a:r>
              <a:rPr lang="en-US" dirty="0" err="1"/>
              <a:t>Tehnologija</a:t>
            </a:r>
            <a:r>
              <a:rPr lang="en-US" dirty="0"/>
              <a:t> .NET 6</a:t>
            </a:r>
          </a:p>
          <a:p>
            <a:pPr lvl="1"/>
            <a:r>
              <a:rPr lang="en-US" dirty="0" err="1"/>
              <a:t>Sinhrono</a:t>
            </a:r>
            <a:r>
              <a:rPr lang="en-US" dirty="0"/>
              <a:t> </a:t>
            </a:r>
            <a:r>
              <a:rPr lang="en-US" dirty="0" err="1"/>
              <a:t>prostupa</a:t>
            </a:r>
            <a:r>
              <a:rPr lang="en-US" dirty="0"/>
              <a:t> </a:t>
            </a:r>
            <a:r>
              <a:rPr lang="en-US" dirty="0" err="1"/>
              <a:t>prvom</a:t>
            </a:r>
            <a:r>
              <a:rPr lang="en-US" dirty="0"/>
              <a:t> </a:t>
            </a:r>
            <a:r>
              <a:rPr lang="en-US" dirty="0" err="1"/>
              <a:t>mikroservisu</a:t>
            </a:r>
            <a:r>
              <a:rPr lang="en-US" dirty="0"/>
              <a:t> I </a:t>
            </a:r>
            <a:r>
              <a:rPr lang="en-US" dirty="0" err="1"/>
              <a:t>PublicApi</a:t>
            </a:r>
            <a:r>
              <a:rPr lang="en-US" dirty="0"/>
              <a:t>-u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80F3-E2C6-5028-B569-B05ACD11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I – </a:t>
            </a:r>
            <a:r>
              <a:rPr lang="en-US" dirty="0" err="1"/>
              <a:t>pomocna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6A02-448A-E0B8-D895-24C05A2F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48163" cy="3880773"/>
          </a:xfrm>
        </p:spPr>
        <p:txBody>
          <a:bodyPr/>
          <a:lstStyle/>
          <a:p>
            <a:r>
              <a:rPr lang="en-US" dirty="0"/>
              <a:t>Helper app</a:t>
            </a:r>
          </a:p>
          <a:p>
            <a:pPr lvl="1"/>
            <a:r>
              <a:rPr lang="en-US" dirty="0" err="1"/>
              <a:t>Tehnologija</a:t>
            </a:r>
            <a:r>
              <a:rPr lang="en-US" dirty="0"/>
              <a:t> .NET6</a:t>
            </a:r>
          </a:p>
          <a:p>
            <a:pPr lvl="1"/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popunjavanje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  <a:p>
            <a:pPr lvl="1"/>
            <a:r>
              <a:rPr lang="en-US" dirty="0" err="1"/>
              <a:t>Pristupa</a:t>
            </a:r>
            <a:r>
              <a:rPr lang="en-US" dirty="0"/>
              <a:t> gateway </a:t>
            </a:r>
            <a:r>
              <a:rPr lang="en-US" dirty="0" err="1"/>
              <a:t>mikroservisu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08A08-621E-7B44-04CC-E130AC94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101" y="1642684"/>
            <a:ext cx="6752565" cy="43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2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C662-37B3-EB4B-6104-9DA46D6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03F58-80A3-5728-271C-513FE05F9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0"/>
          <a:stretch/>
        </p:blipFill>
        <p:spPr>
          <a:xfrm>
            <a:off x="524865" y="1521641"/>
            <a:ext cx="3005987" cy="451972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E9E1C4-0290-6214-92F1-6048B72DA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4758" y="1270000"/>
            <a:ext cx="6384132" cy="48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3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76F0-8AF3-D0FA-71A9-129F3353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67DE-AEDC-11A0-5C73-CA0E793A8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Prosirenje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I, </a:t>
            </a:r>
            <a:r>
              <a:rPr lang="en-US" dirty="0" err="1"/>
              <a:t>koriste</a:t>
            </a:r>
            <a:r>
              <a:rPr lang="en-US" dirty="0"/>
              <a:t> se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podaci</a:t>
            </a:r>
            <a:endParaRPr lang="en-US" dirty="0"/>
          </a:p>
          <a:p>
            <a:r>
              <a:rPr lang="en-US" dirty="0" err="1"/>
              <a:t>Uvodi</a:t>
            </a:r>
            <a:r>
              <a:rPr lang="en-US" dirty="0"/>
              <a:t> se </a:t>
            </a:r>
            <a:r>
              <a:rPr lang="en-US" dirty="0" err="1"/>
              <a:t>izmena</a:t>
            </a:r>
            <a:r>
              <a:rPr lang="en-US" dirty="0"/>
              <a:t> u gateway </a:t>
            </a:r>
            <a:r>
              <a:rPr lang="en-US" dirty="0" err="1"/>
              <a:t>servisu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se </a:t>
            </a:r>
            <a:r>
              <a:rPr lang="en-US" dirty="0" err="1"/>
              <a:t>prosiruje</a:t>
            </a:r>
            <a:r>
              <a:rPr lang="en-US" dirty="0"/>
              <a:t> POST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publishovanjem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Mosquitto</a:t>
            </a:r>
            <a:r>
              <a:rPr lang="en-US" dirty="0"/>
              <a:t> </a:t>
            </a:r>
            <a:r>
              <a:rPr lang="en-US" dirty="0" err="1"/>
              <a:t>mqtt</a:t>
            </a:r>
            <a:r>
              <a:rPr lang="en-US" dirty="0"/>
              <a:t>.</a:t>
            </a:r>
          </a:p>
          <a:p>
            <a:r>
              <a:rPr lang="en-US" dirty="0" err="1"/>
              <a:t>Ekuiper</a:t>
            </a:r>
            <a:r>
              <a:rPr lang="en-US" dirty="0"/>
              <a:t> </a:t>
            </a:r>
            <a:r>
              <a:rPr lang="en-US" dirty="0" err="1"/>
              <a:t>analizira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I </a:t>
            </a:r>
            <a:r>
              <a:rPr lang="en-US" dirty="0" err="1"/>
              <a:t>ukoliko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worldwide </a:t>
            </a:r>
            <a:r>
              <a:rPr lang="en-US" dirty="0" err="1"/>
              <a:t>prihod</a:t>
            </a:r>
            <a:r>
              <a:rPr lang="en-US" dirty="0"/>
              <a:t> od </a:t>
            </a:r>
            <a:r>
              <a:rPr lang="en-US" dirty="0" err="1"/>
              <a:t>filma</a:t>
            </a:r>
            <a:r>
              <a:rPr lang="en-US" dirty="0"/>
              <a:t> </a:t>
            </a:r>
            <a:r>
              <a:rPr lang="en-US" dirty="0" err="1"/>
              <a:t>veci</a:t>
            </a:r>
            <a:r>
              <a:rPr lang="en-US" dirty="0"/>
              <a:t> od </a:t>
            </a:r>
            <a:r>
              <a:rPr lang="en-US" dirty="0" err="1"/>
              <a:t>zadate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prosledjuje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izlazni</a:t>
            </a:r>
            <a:r>
              <a:rPr lang="en-US" dirty="0"/>
              <a:t> </a:t>
            </a:r>
            <a:r>
              <a:rPr lang="en-US" dirty="0" err="1"/>
              <a:t>mqtt</a:t>
            </a:r>
            <a:r>
              <a:rPr lang="en-US" dirty="0"/>
              <a:t>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0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E682-EF44-06E4-4BF5-4AF2FAA0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II - </a:t>
            </a:r>
            <a:r>
              <a:rPr lang="en-US" dirty="0" err="1"/>
              <a:t>mikroservisi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23F5-646A-7335-B839-E6340FC1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Analytics microservice:</a:t>
            </a:r>
          </a:p>
          <a:p>
            <a:pPr lvl="1"/>
            <a:r>
              <a:rPr lang="en-US" dirty="0" err="1"/>
              <a:t>Tehnologija</a:t>
            </a:r>
            <a:r>
              <a:rPr lang="en-US" dirty="0"/>
              <a:t> NodeJS</a:t>
            </a:r>
          </a:p>
          <a:p>
            <a:pPr lvl="1"/>
            <a:r>
              <a:rPr lang="en-US" dirty="0" err="1"/>
              <a:t>Dobija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poslane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ekuipera</a:t>
            </a:r>
            <a:r>
              <a:rPr lang="en-US" dirty="0"/>
              <a:t> I </a:t>
            </a:r>
            <a:r>
              <a:rPr lang="en-US" dirty="0" err="1"/>
              <a:t>upisuje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u </a:t>
            </a:r>
            <a:r>
              <a:rPr lang="en-US" dirty="0" err="1"/>
              <a:t>influxDB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Pomocu</a:t>
            </a:r>
            <a:r>
              <a:rPr lang="en-US" dirty="0"/>
              <a:t> </a:t>
            </a:r>
            <a:r>
              <a:rPr lang="en-US" dirty="0" err="1"/>
              <a:t>gRPC</a:t>
            </a:r>
            <a:r>
              <a:rPr lang="en-US" dirty="0"/>
              <a:t> </a:t>
            </a:r>
            <a:r>
              <a:rPr lang="en-US" dirty="0" err="1"/>
              <a:t>protokola</a:t>
            </a:r>
            <a:r>
              <a:rPr lang="en-US" dirty="0"/>
              <a:t> </a:t>
            </a:r>
            <a:r>
              <a:rPr lang="en-US" dirty="0" err="1"/>
              <a:t>salje</a:t>
            </a:r>
            <a:r>
              <a:rPr lang="en-US" dirty="0"/>
              <a:t> </a:t>
            </a:r>
            <a:r>
              <a:rPr lang="en-US" dirty="0" err="1"/>
              <a:t>notifikaciju</a:t>
            </a:r>
            <a:r>
              <a:rPr lang="en-US" dirty="0"/>
              <a:t> </a:t>
            </a:r>
            <a:r>
              <a:rPr lang="en-US" dirty="0" err="1"/>
              <a:t>drugom</a:t>
            </a:r>
            <a:r>
              <a:rPr lang="en-US" dirty="0"/>
              <a:t> </a:t>
            </a:r>
            <a:r>
              <a:rPr lang="en-US" dirty="0" err="1"/>
              <a:t>servisu</a:t>
            </a:r>
            <a:endParaRPr lang="en-US" dirty="0"/>
          </a:p>
          <a:p>
            <a:r>
              <a:rPr lang="en-US" dirty="0"/>
              <a:t>2. Notification microservice</a:t>
            </a:r>
          </a:p>
          <a:p>
            <a:pPr lvl="1"/>
            <a:r>
              <a:rPr lang="en-US" dirty="0" err="1"/>
              <a:t>Tehnologija</a:t>
            </a:r>
            <a:r>
              <a:rPr lang="en-US" dirty="0"/>
              <a:t> python</a:t>
            </a:r>
          </a:p>
          <a:p>
            <a:pPr lvl="1"/>
            <a:r>
              <a:rPr lang="en-US" dirty="0" err="1"/>
              <a:t>Ispisuje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koji mu je </a:t>
            </a:r>
            <a:r>
              <a:rPr lang="en-US" dirty="0" err="1"/>
              <a:t>poslao</a:t>
            </a:r>
            <a:r>
              <a:rPr lang="en-US" dirty="0"/>
              <a:t> analytics </a:t>
            </a:r>
            <a:r>
              <a:rPr lang="en-US" dirty="0" err="1"/>
              <a:t>microsevice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3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3461-059A-7B98-8653-45B8EEC3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eKuiper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AD3F8-12F8-1A89-66D5-085C547E0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594"/>
          <a:stretch/>
        </p:blipFill>
        <p:spPr>
          <a:xfrm>
            <a:off x="431314" y="1254884"/>
            <a:ext cx="3585172" cy="846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27CA6-154F-7C9A-C206-92268C240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386"/>
          <a:stretch/>
        </p:blipFill>
        <p:spPr>
          <a:xfrm>
            <a:off x="292493" y="2160589"/>
            <a:ext cx="4487881" cy="469741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C0114B-FE77-18D3-26FF-A14C209E7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86648" y="594008"/>
            <a:ext cx="4191000" cy="85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5B7E7B-15AE-189B-C4CD-3677408888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566"/>
          <a:stretch/>
        </p:blipFill>
        <p:spPr>
          <a:xfrm>
            <a:off x="5329022" y="1479064"/>
            <a:ext cx="3906253" cy="53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9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D7CC-EEC8-D005-BE1C-2568339B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microservice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CC86D-F95C-E36A-7634-5496B396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3A3BA-E1CE-5EE4-9264-78EAF1CE8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4142"/>
            <a:ext cx="12192000" cy="286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1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737</TotalTime>
  <Words>356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Odbrana projekta</vt:lpstr>
      <vt:lpstr>Projekat I</vt:lpstr>
      <vt:lpstr>Projekat I - mikroservisi</vt:lpstr>
      <vt:lpstr>Projekat I – pomocna aplikacija</vt:lpstr>
      <vt:lpstr>Swagger UI</vt:lpstr>
      <vt:lpstr>Projekat II</vt:lpstr>
      <vt:lpstr>Projekat II - mikroservisi</vt:lpstr>
      <vt:lpstr>eKuiper</vt:lpstr>
      <vt:lpstr>Analytics microservice container</vt:lpstr>
      <vt:lpstr>Notification microservice container</vt:lpstr>
      <vt:lpstr>InfluxDB</vt:lpstr>
      <vt:lpstr>Projekat III –podaci I pomocna aplikacija</vt:lpstr>
      <vt:lpstr>Projekat III</vt:lpstr>
      <vt:lpstr>InfluxDB , Grafana I Swagger UI</vt:lpstr>
      <vt:lpstr>ColorChange app</vt:lpstr>
      <vt:lpstr>Hvala na paznji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OpenFaaS</dc:title>
  <dc:creator>Slavko Petrovic</dc:creator>
  <cp:lastModifiedBy>Slavko Petrovic</cp:lastModifiedBy>
  <cp:revision>11</cp:revision>
  <dcterms:created xsi:type="dcterms:W3CDTF">2022-05-20T12:39:06Z</dcterms:created>
  <dcterms:modified xsi:type="dcterms:W3CDTF">2022-08-23T17:04:14Z</dcterms:modified>
</cp:coreProperties>
</file>