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3" r:id="rId3"/>
    <p:sldId id="262" r:id="rId4"/>
    <p:sldId id="264" r:id="rId5"/>
    <p:sldId id="258" r:id="rId6"/>
    <p:sldId id="266" r:id="rId7"/>
    <p:sldId id="267" r:id="rId8"/>
    <p:sldId id="265" r:id="rId9"/>
    <p:sldId id="268" r:id="rId10"/>
    <p:sldId id="269" r:id="rId11"/>
    <p:sldId id="270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0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9588-A939-415D-A08D-FC1BEC94AAC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rkade.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ankee.dev/serverless-function-openfaas-kubernetes-locally" TargetMode="External"/><Relationship Id="rId2" Type="http://schemas.openxmlformats.org/officeDocument/2006/relationships/hyperlink" Target="https://docs.openfaa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cf.io/blog/2020/04/13/serverless-open-source-frameworks-openfaas-knative-more" TargetMode="External"/><Relationship Id="rId4" Type="http://schemas.openxmlformats.org/officeDocument/2006/relationships/hyperlink" Target="https://github.com/openfaas/faa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6CF-3A54-A0EB-DFF8-55006B1A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8" y="2670048"/>
            <a:ext cx="9371922" cy="2288032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OpenFaaS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E46-3E95-770D-82CF-C7823075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422" y="6092509"/>
            <a:ext cx="2888826" cy="7654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Slavko </a:t>
            </a:r>
            <a:r>
              <a:rPr lang="en-US" dirty="0" err="1">
                <a:solidFill>
                  <a:schemeClr val="bg1"/>
                </a:solidFill>
              </a:rPr>
              <a:t>Petrovi</a:t>
            </a:r>
            <a:r>
              <a:rPr lang="sr-Latn-RS" dirty="0">
                <a:solidFill>
                  <a:schemeClr val="bg1"/>
                </a:solidFill>
              </a:rPr>
              <a:t>ć 17345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AD622-2E8C-0554-C64A-775985455E30}"/>
              </a:ext>
            </a:extLst>
          </p:cNvPr>
          <p:cNvSpPr txBox="1"/>
          <p:nvPr/>
        </p:nvSpPr>
        <p:spPr>
          <a:xfrm>
            <a:off x="5961888" y="381406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Function as a Service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3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E490-EC55-8E29-B4DE-FD1BBED1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96807"/>
          </a:xfrm>
        </p:spPr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ćan CLI koji se može koristiti za build-ovanje i deployment funkcija na OpenFaas. </a:t>
            </a:r>
          </a:p>
          <a:p>
            <a:r>
              <a:rPr lang="sr-Latn-RS" dirty="0"/>
              <a:t>Mi možemo da napravimo OpenFaaS funkcije iz skupa podržanih jezičkih šablona(Node, Python, CSharp, Ruby</a:t>
            </a:r>
            <a:r>
              <a:rPr lang="en-US" dirty="0"/>
              <a:t>, …</a:t>
            </a:r>
            <a:r>
              <a:rPr lang="sr-Latn-RS" dirty="0"/>
              <a:t>). </a:t>
            </a:r>
          </a:p>
          <a:p>
            <a:r>
              <a:rPr lang="sr-Latn-RS" dirty="0"/>
              <a:t>To znači da pišemo samo funkciju u jednom fajlu(handler.py, handler.js</a:t>
            </a:r>
            <a:r>
              <a:rPr lang="en-US" dirty="0"/>
              <a:t>, …</a:t>
            </a:r>
            <a:r>
              <a:rPr lang="sr-Latn-RS" dirty="0"/>
              <a:t>), a CLI radi ostalo da kreira Doker sliku.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517A-8C0F-A50E-ED55-B480C5D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4690"/>
            <a:ext cx="1566673" cy="156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DEE40-39ED-D4AA-B3FE-94D7CC71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4474690"/>
            <a:ext cx="1566672" cy="156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EE3D6-133F-6132-8047-986BD5127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3" y="4474690"/>
            <a:ext cx="1566672" cy="156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244EF-0A77-8A8A-7C6C-8F81D78F6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06" y="4474690"/>
            <a:ext cx="1566672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</a:t>
            </a:r>
            <a:r>
              <a:rPr lang="en-US" dirty="0"/>
              <a:t>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CB1F-06A2-1223-E4E2-3E952380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01" y="1422967"/>
            <a:ext cx="8296134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C07E3C-4875-6667-AFCC-5E79CA8C7057}"/>
              </a:ext>
            </a:extLst>
          </p:cNvPr>
          <p:cNvSpPr txBox="1">
            <a:spLocks/>
          </p:cNvSpPr>
          <p:nvPr/>
        </p:nvSpPr>
        <p:spPr>
          <a:xfrm>
            <a:off x="827601" y="5435033"/>
            <a:ext cx="8596668" cy="99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UI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emo </a:t>
            </a:r>
            <a:r>
              <a:rPr lang="en-US" dirty="0" err="1"/>
              <a:t>rucno</a:t>
            </a:r>
            <a:r>
              <a:rPr lang="en-US" dirty="0"/>
              <a:t> deploy-</a:t>
            </a:r>
            <a:r>
              <a:rPr lang="en-US" dirty="0" err="1"/>
              <a:t>ovati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deploy-</a:t>
            </a:r>
            <a:r>
              <a:rPr lang="en-US" dirty="0" err="1"/>
              <a:t>ovane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1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en-US" dirty="0" err="1"/>
              <a:t>Pojednostavljuje</a:t>
            </a:r>
            <a:r>
              <a:rPr lang="en-US" dirty="0"/>
              <a:t>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istema</a:t>
            </a:r>
            <a:endParaRPr lang="en-US" dirty="0"/>
          </a:p>
          <a:p>
            <a:r>
              <a:rPr lang="en-US" dirty="0"/>
              <a:t>Lak</a:t>
            </a:r>
            <a:r>
              <a:rPr lang="sr-Latn-RS" dirty="0"/>
              <a:t>še otklanjanje grešaka</a:t>
            </a:r>
          </a:p>
          <a:p>
            <a:r>
              <a:rPr lang="sr-Latn-RS" dirty="0"/>
              <a:t>Lakše dodavanje novih fukncionalnosti</a:t>
            </a:r>
          </a:p>
          <a:p>
            <a:r>
              <a:rPr lang="sr-Latn-RS" dirty="0"/>
              <a:t>Omogićava da kod pokrenemo bilo kada, bilo gde, bilo kojim programskim jezikom</a:t>
            </a:r>
          </a:p>
          <a:p>
            <a:r>
              <a:rPr lang="sr-Latn-RS" dirty="0"/>
              <a:t>Skalabilnost</a:t>
            </a:r>
            <a:endParaRPr lang="en-US" dirty="0"/>
          </a:p>
          <a:p>
            <a:r>
              <a:rPr lang="en-US" dirty="0"/>
              <a:t>Community</a:t>
            </a:r>
          </a:p>
          <a:p>
            <a:r>
              <a:rPr lang="en-US" dirty="0" err="1"/>
              <a:t>Dokumentacija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sr-Latn-RS" dirty="0"/>
              <a:t>Dugo vreme hladnog starta za neke programske jezike</a:t>
            </a:r>
          </a:p>
          <a:p>
            <a:r>
              <a:rPr lang="sr-Latn-RS" dirty="0"/>
              <a:t>Vreme pokretanja kontejnera zavisi od provajdera</a:t>
            </a:r>
          </a:p>
          <a:p>
            <a:r>
              <a:rPr lang="sr-Latn-RS" dirty="0"/>
              <a:t>Kasnjenje</a:t>
            </a:r>
          </a:p>
          <a:p>
            <a:r>
              <a:rPr lang="sr-Latn-RS" dirty="0"/>
              <a:t>Limitirani životni vek funkcije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756-E44B-5259-4B68-FEE2C70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308-C25E-5815-17F4-A4FF9604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 bi </a:t>
            </a:r>
            <a:r>
              <a:rPr lang="en-US" dirty="0" err="1"/>
              <a:t>krenuli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pisanjem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testiranjem</a:t>
            </a:r>
            <a:r>
              <a:rPr lang="en-US" dirty="0"/>
              <a:t> </a:t>
            </a:r>
            <a:r>
              <a:rPr lang="en-US" dirty="0" err="1"/>
              <a:t>funkcij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Windows </a:t>
            </a:r>
            <a:r>
              <a:rPr lang="en-US" dirty="0" err="1"/>
              <a:t>operativnom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potreban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Docker i </a:t>
            </a:r>
            <a:r>
              <a:rPr lang="en-US" dirty="0" err="1"/>
              <a:t>GitBash</a:t>
            </a:r>
            <a:r>
              <a:rPr lang="en-US" dirty="0"/>
              <a:t> 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sr-Latn-RS" dirty="0"/>
              <a:t>ćemo</a:t>
            </a:r>
            <a:r>
              <a:rPr lang="en-US" dirty="0"/>
              <a:t> </a:t>
            </a:r>
            <a:r>
              <a:rPr lang="en-US" dirty="0" err="1"/>
              <a:t>skinuti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</a:t>
            </a:r>
          </a:p>
          <a:p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GitBash</a:t>
            </a:r>
            <a:r>
              <a:rPr lang="en-US" dirty="0"/>
              <a:t>-a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arkade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</a:t>
            </a:r>
            <a:r>
              <a:rPr lang="en-US" dirty="0"/>
              <a:t>ava da </a:t>
            </a:r>
            <a:r>
              <a:rPr lang="en-US" dirty="0" err="1"/>
              <a:t>skinemo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    </a:t>
            </a:r>
            <a:r>
              <a:rPr lang="en-US" i="1" u="sng" dirty="0">
                <a:solidFill>
                  <a:schemeClr val="accent1"/>
                </a:solidFill>
              </a:rPr>
              <a:t>curl –</a:t>
            </a:r>
            <a:r>
              <a:rPr lang="en-US" i="1" u="sng" dirty="0" err="1">
                <a:solidFill>
                  <a:schemeClr val="accent1"/>
                </a:solidFill>
              </a:rPr>
              <a:t>SLsf</a:t>
            </a:r>
            <a:r>
              <a:rPr lang="en-US" i="1" u="sng" dirty="0">
                <a:solidFill>
                  <a:schemeClr val="accent1"/>
                </a:solidFill>
              </a:rPr>
              <a:t> </a:t>
            </a:r>
            <a:r>
              <a:rPr lang="en-US" i="1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https://get.arkade.dev/</a:t>
            </a:r>
            <a:r>
              <a:rPr lang="en-US" i="1" u="sng" dirty="0">
                <a:solidFill>
                  <a:schemeClr val="accent1"/>
                </a:solidFill>
              </a:rPr>
              <a:t> | </a:t>
            </a:r>
            <a:r>
              <a:rPr lang="en-US" i="1" u="sng" dirty="0" err="1">
                <a:solidFill>
                  <a:schemeClr val="accent1"/>
                </a:solidFill>
              </a:rPr>
              <a:t>sh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Kubernetes, kind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CLI </a:t>
            </a:r>
          </a:p>
          <a:p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kind,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</a:t>
            </a:r>
            <a:r>
              <a:rPr lang="sr-Latn-RS" i="1" u="sng" dirty="0">
                <a:solidFill>
                  <a:schemeClr val="accent1"/>
                </a:solidFill>
              </a:rPr>
              <a:t> faas-cli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Kreiramo</a:t>
            </a:r>
            <a:r>
              <a:rPr lang="en-US" dirty="0"/>
              <a:t> kind </a:t>
            </a:r>
            <a:r>
              <a:rPr lang="en-US" dirty="0" err="1"/>
              <a:t>kluster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./</a:t>
            </a:r>
            <a:r>
              <a:rPr lang="en-US" i="1" u="sng" dirty="0">
                <a:solidFill>
                  <a:schemeClr val="accent1"/>
                </a:solidFill>
              </a:rPr>
              <a:t>kind create cluster</a:t>
            </a:r>
          </a:p>
          <a:p>
            <a:r>
              <a:rPr lang="en-US" dirty="0"/>
              <a:t>Na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instaliramo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– </a:t>
            </a:r>
            <a:r>
              <a:rPr lang="en-US" i="1" u="sng" dirty="0" err="1">
                <a:solidFill>
                  <a:schemeClr val="accent1"/>
                </a:solidFill>
              </a:rPr>
              <a:t>akrade</a:t>
            </a:r>
            <a:r>
              <a:rPr lang="en-US" i="1" u="sng" dirty="0">
                <a:solidFill>
                  <a:schemeClr val="accent1"/>
                </a:solidFill>
              </a:rPr>
              <a:t> install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Pokre</a:t>
            </a:r>
            <a:r>
              <a:rPr lang="sr-Latn-RS" dirty="0"/>
              <a:t>ć</a:t>
            </a:r>
            <a:r>
              <a:rPr lang="en-US" dirty="0"/>
              <a:t>emo cluster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8080 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port-forward –n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svc/gateway 8080:8080</a:t>
            </a:r>
          </a:p>
        </p:txBody>
      </p:sp>
    </p:spTree>
    <p:extLst>
      <p:ext uri="{BB962C8B-B14F-4D97-AF65-F5344CB8AC3E}">
        <p14:creationId xmlns:p14="http://schemas.microsoft.com/office/powerpoint/2010/main" val="29565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50B4-4E5F-B348-FEA7-2573EC31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31EC-5442-90E0-3972-14275256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</a:t>
            </a:r>
            <a:r>
              <a:rPr lang="en-US" dirty="0"/>
              <a:t> </a:t>
            </a:r>
            <a:r>
              <a:rPr lang="sr-Latn-RS" dirty="0"/>
              <a:t>šifru i prikazujemo je: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PASSWORD=$(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get secret -n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basic-auth -o </a:t>
            </a:r>
            <a:r>
              <a:rPr lang="en-US" i="1" u="sng" dirty="0" err="1">
                <a:solidFill>
                  <a:schemeClr val="accent1"/>
                </a:solidFill>
              </a:rPr>
              <a:t>jsonpath</a:t>
            </a:r>
            <a:r>
              <a:rPr lang="en-US" i="1" u="sng" dirty="0">
                <a:solidFill>
                  <a:schemeClr val="accent1"/>
                </a:solidFill>
              </a:rPr>
              <a:t>="{.</a:t>
            </a:r>
            <a:r>
              <a:rPr lang="en-US" i="1" u="sng" dirty="0" err="1">
                <a:solidFill>
                  <a:schemeClr val="accent1"/>
                </a:solidFill>
              </a:rPr>
              <a:t>data.basic</a:t>
            </a:r>
            <a:r>
              <a:rPr lang="en-US" i="1" u="sng" dirty="0">
                <a:solidFill>
                  <a:schemeClr val="accent1"/>
                </a:solidFill>
              </a:rPr>
              <a:t>-auth-password}" | base64 --decode; echo)</a:t>
            </a:r>
            <a:endParaRPr lang="sr-Latn-RS" i="1" u="sng" dirty="0">
              <a:solidFill>
                <a:schemeClr val="accent1"/>
              </a:solidFill>
            </a:endParaRPr>
          </a:p>
          <a:p>
            <a:r>
              <a:rPr lang="sr-Latn-RS" i="1" u="sng" dirty="0">
                <a:solidFill>
                  <a:schemeClr val="accent1"/>
                </a:solidFill>
              </a:rPr>
              <a:t>Echo –n $PASSWORD</a:t>
            </a:r>
          </a:p>
          <a:p>
            <a:r>
              <a:rPr lang="sr-Latn-RS" dirty="0"/>
              <a:t>Zatim se povezujemo na </a:t>
            </a:r>
            <a:r>
              <a:rPr lang="en-US" dirty="0"/>
              <a:t>‘</a:t>
            </a:r>
            <a:r>
              <a:rPr lang="sr-Latn-RS" dirty="0">
                <a:solidFill>
                  <a:schemeClr val="accent1"/>
                </a:solidFill>
              </a:rPr>
              <a:t>http://127.0.0.1:8080/ui/</a:t>
            </a:r>
            <a:r>
              <a:rPr lang="en-US" dirty="0"/>
              <a:t>’ </a:t>
            </a:r>
            <a:r>
              <a:rPr lang="en-US" dirty="0" err="1"/>
              <a:t>kao</a:t>
            </a:r>
            <a:r>
              <a:rPr lang="en-US" dirty="0"/>
              <a:t> username </a:t>
            </a:r>
            <a:r>
              <a:rPr lang="en-US" dirty="0" err="1"/>
              <a:t>koristimo</a:t>
            </a:r>
            <a:r>
              <a:rPr lang="en-US" dirty="0"/>
              <a:t> admin </a:t>
            </a:r>
            <a:r>
              <a:rPr lang="en-US" dirty="0" err="1"/>
              <a:t>i</a:t>
            </a:r>
            <a:r>
              <a:rPr lang="en-US" dirty="0"/>
              <a:t> gore </a:t>
            </a:r>
            <a:r>
              <a:rPr lang="en-US" dirty="0" err="1"/>
              <a:t>generisanu</a:t>
            </a:r>
            <a:r>
              <a:rPr lang="en-US" dirty="0"/>
              <a:t> </a:t>
            </a:r>
            <a:r>
              <a:rPr lang="sr-Latn-RS" dirty="0"/>
              <a:t>šifru</a:t>
            </a:r>
          </a:p>
          <a:p>
            <a:r>
              <a:rPr lang="sr-Latn-RS" dirty="0"/>
              <a:t>Sada možemo napisati i deploy-ovati funkciju komandama</a:t>
            </a:r>
            <a:r>
              <a:rPr lang="en-US" dirty="0"/>
              <a:t>.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 šablon funkcije u izabranom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sr-Latn-RS" dirty="0"/>
              <a:t>jeziku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new “name” --lang “language”</a:t>
            </a:r>
            <a:endParaRPr lang="sr-Latn-RS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ABD-6B8C-C86F-2DBF-D393C8F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D9E1-CDDB-AFAD-A376-EA75B85D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nazvali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šu aplikaciju menjamo fajl handler.xy, pišući našu funkciju.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 name.yml fajlu treba dodati DockerID/ ispred naziva docker slike.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83FA-6753-BD20-5412-E1D458B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6" y="2719387"/>
            <a:ext cx="557212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9D3C-D042-27A8-407E-987684EF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16" y="4419600"/>
            <a:ext cx="4314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27DB-643D-EDC1-4186-AC56F8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jednostavan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5774-9EA5-79FA-1093-9A879D6B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717"/>
            <a:ext cx="8596668" cy="3880773"/>
          </a:xfrm>
        </p:spPr>
        <p:txBody>
          <a:bodyPr/>
          <a:lstStyle/>
          <a:p>
            <a:r>
              <a:rPr lang="sr-Latn-RS" dirty="0"/>
              <a:t>Nakon što smo to izmenili trebalo bi da se prijavimo i preko OpenFaaS CLI</a:t>
            </a:r>
            <a:r>
              <a:rPr lang="en-US" dirty="0"/>
              <a:t> I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odraditi</a:t>
            </a:r>
            <a:r>
              <a:rPr lang="en-US" dirty="0"/>
              <a:t> deployment.</a:t>
            </a:r>
            <a:endParaRPr lang="sr-Latn-RS" dirty="0"/>
          </a:p>
          <a:p>
            <a:r>
              <a:rPr lang="sr-Latn-RS" i="1" u="sng" dirty="0">
                <a:solidFill>
                  <a:schemeClr val="accent1"/>
                </a:solidFill>
              </a:rPr>
              <a:t>./faas-cli login –password </a:t>
            </a:r>
            <a:r>
              <a:rPr lang="en-US" i="1" u="sng" dirty="0">
                <a:solidFill>
                  <a:schemeClr val="accent1"/>
                </a:solidFill>
              </a:rPr>
              <a:t>“</a:t>
            </a:r>
            <a:r>
              <a:rPr lang="sr-Latn-RS" i="1" u="sng" dirty="0">
                <a:solidFill>
                  <a:schemeClr val="accent1"/>
                </a:solidFill>
              </a:rPr>
              <a:t>šifra</a:t>
            </a:r>
            <a:r>
              <a:rPr lang="en-US" i="1" u="sng" dirty="0">
                <a:solidFill>
                  <a:schemeClr val="accent1"/>
                </a:solidFill>
              </a:rPr>
              <a:t>” </a:t>
            </a:r>
          </a:p>
          <a:p>
            <a:r>
              <a:rPr lang="sr-Latn-R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up –f “</a:t>
            </a:r>
            <a:r>
              <a:rPr lang="en-US" i="1" u="sng" dirty="0" err="1">
                <a:solidFill>
                  <a:schemeClr val="accent1"/>
                </a:solidFill>
              </a:rPr>
              <a:t>naziv.yml</a:t>
            </a:r>
            <a:r>
              <a:rPr lang="en-US" i="1" u="sng" dirty="0">
                <a:solidFill>
                  <a:schemeClr val="accent1"/>
                </a:solidFill>
              </a:rPr>
              <a:t>”</a:t>
            </a:r>
            <a:r>
              <a:rPr lang="sr-Latn-RS" i="1" u="sng" dirty="0">
                <a:solidFill>
                  <a:schemeClr val="accent1"/>
                </a:solidFill>
              </a:rPr>
              <a:t> 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testirati naše funkcije preko OpenFaaS UI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45FEFB-4649-073A-67C0-0C2B9396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3" y="3219417"/>
            <a:ext cx="7302100" cy="34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5CD9-3A67-EEEB-4B34-4D80B1A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3DCB-946A-7C8D-1A52-DB48D3B4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hlinkClick r:id="rId2"/>
              </a:rPr>
              <a:t>https://docs.openfaas.com/</a:t>
            </a:r>
            <a:endParaRPr lang="sr-Latn-RS" dirty="0"/>
          </a:p>
          <a:p>
            <a:r>
              <a:rPr lang="en-US" dirty="0">
                <a:hlinkClick r:id="rId3"/>
              </a:rPr>
              <a:t>https://yankee.dev/serverless-function-openfaas-kubernetes-locally</a:t>
            </a:r>
            <a:endParaRPr lang="sr-Latn-RS" dirty="0"/>
          </a:p>
          <a:p>
            <a:r>
              <a:rPr lang="en-US" dirty="0">
                <a:hlinkClick r:id="rId4"/>
              </a:rPr>
              <a:t>https://github.com/openfaas/faas</a:t>
            </a:r>
            <a:endParaRPr lang="en-US" dirty="0"/>
          </a:p>
          <a:p>
            <a:r>
              <a:rPr lang="en-US" dirty="0">
                <a:hlinkClick r:id="rId5"/>
              </a:rPr>
              <a:t>https://www.cncf.io/blog/2020/04/13/serverless-open-source-frameworks-openfaas-knative-more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063-727D-C82E-4D17-AC79250C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8000" dirty="0"/>
              <a:t>Hvala na paznji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29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B11-E237-1473-1258-EA9809B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r>
              <a:rPr lang="sr-Latn-RS" dirty="0"/>
              <a:t>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013B-43FB-37CB-6F31-9E1333C4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sr-Latn-RS" dirty="0"/>
              <a:t>čin razvoja i pokretanja aplikacija i servisa bez potrebe za održavanjem infrastrukture.</a:t>
            </a:r>
          </a:p>
          <a:p>
            <a:r>
              <a:rPr lang="sr-Latn-RS" dirty="0"/>
              <a:t>Naziv serverless se koristi zbog toga što osoba odgovorna za sistem nema potrebe za naručivanjem, podešavanjem i održavanjem samog servera.</a:t>
            </a:r>
          </a:p>
          <a:p>
            <a:r>
              <a:rPr lang="sr-Latn-RS" dirty="0"/>
              <a:t>Fokus je na aplikaciji, ne na infrastrukturi</a:t>
            </a:r>
            <a:r>
              <a:rPr lang="en-US" dirty="0"/>
              <a:t>.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D0E3-B7FD-4D69-58D9-AA63C019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/>
          <a:stretch/>
        </p:blipFill>
        <p:spPr>
          <a:xfrm>
            <a:off x="3044570" y="3925632"/>
            <a:ext cx="3862195" cy="2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D0B-3C51-265B-19BE-808E2C6E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Function as a Service - FaaS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54DF-F6A8-BD62-F75C-4F111D6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FaaS je podskup serverless računarstva koji je fokusiran na event-driven trigerima gde se funkcija, kod, pokreće kao odgovor na događaje ili zahteve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Najčešće se koristi kod izgradnji mikroservisnih aplikacija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Server koji izvršava funkcije je aktivan samo tokom njenog izvršenja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Kada se funkcija izvrši, server se gasi i omogućavajući da se računarski resursi dodele negde drugde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Plaćaju se samo resursi koje koristimo, kada ih koristimo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662-37B3-EB4B-6104-9DA46D6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EED7-C1A8-9F63-FB4B-B9E6ADC4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Najpoznatije</a:t>
            </a:r>
            <a:r>
              <a:rPr lang="en-US" dirty="0"/>
              <a:t> 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OpenFaaS</a:t>
            </a:r>
            <a:endParaRPr lang="en-US" dirty="0"/>
          </a:p>
          <a:p>
            <a:pPr lvl="1"/>
            <a:r>
              <a:rPr lang="en-US" dirty="0" err="1"/>
              <a:t>Kubeless</a:t>
            </a:r>
            <a:endParaRPr lang="en-US" dirty="0"/>
          </a:p>
          <a:p>
            <a:pPr lvl="1"/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err="1"/>
              <a:t>Knative</a:t>
            </a:r>
            <a:endParaRPr lang="en-US" dirty="0"/>
          </a:p>
          <a:p>
            <a:pPr lvl="1"/>
            <a:r>
              <a:rPr lang="en-US" dirty="0"/>
              <a:t>Fission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Nuclio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CFB1-7702-BC07-7502-A5D17319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9" y="2160589"/>
            <a:ext cx="8596668" cy="2359653"/>
          </a:xfrm>
        </p:spPr>
        <p:txBody>
          <a:bodyPr>
            <a:normAutofit/>
          </a:bodyPr>
          <a:lstStyle/>
          <a:p>
            <a:r>
              <a:rPr lang="sr-Latn-RS" dirty="0"/>
              <a:t>OpenFaaS</a:t>
            </a:r>
            <a:r>
              <a:rPr lang="en-US" dirty="0"/>
              <a:t> je</a:t>
            </a:r>
            <a:r>
              <a:rPr lang="sr-Latn-RS" dirty="0"/>
              <a:t> open source alat koji omogućava programerima da lako razviju event-driven funkcije i mikroservise na Kubernetes-u bez ponavljanja koda.</a:t>
            </a:r>
          </a:p>
          <a:p>
            <a:r>
              <a:rPr lang="sr-Latn-RS" dirty="0"/>
              <a:t>Podržava većinu programskih jezika, Go, Java, Python, C# / .Net, Ruby...</a:t>
            </a:r>
          </a:p>
          <a:p>
            <a:r>
              <a:rPr lang="sr-Latn-RS" dirty="0"/>
              <a:t>Osnovao ga je Alex Ellis 2016. godine.</a:t>
            </a:r>
            <a:endParaRPr lang="en-US" dirty="0"/>
          </a:p>
          <a:p>
            <a:r>
              <a:rPr lang="en-US" dirty="0"/>
              <a:t>Pisan u Golang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/>
              <a:t>MIT </a:t>
            </a:r>
            <a:r>
              <a:rPr lang="en-US" dirty="0" err="1"/>
              <a:t>licenciran</a:t>
            </a:r>
            <a:r>
              <a:rPr lang="sr-Latn-RS" dirty="0"/>
              <a:t>.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15938-13FB-9C19-09D0-512C287C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8362" b="31731"/>
          <a:stretch/>
        </p:blipFill>
        <p:spPr>
          <a:xfrm>
            <a:off x="420624" y="475673"/>
            <a:ext cx="786384" cy="7943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228C0C-050F-A17F-B937-06C8C0F87420}"/>
              </a:ext>
            </a:extLst>
          </p:cNvPr>
          <p:cNvSpPr txBox="1">
            <a:spLocks/>
          </p:cNvSpPr>
          <p:nvPr/>
        </p:nvSpPr>
        <p:spPr>
          <a:xfrm>
            <a:off x="1207008" y="665454"/>
            <a:ext cx="8596668" cy="794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OpenFaaS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FA033-C77E-5382-6580-9C4F2FBFA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4986035"/>
            <a:ext cx="1872695" cy="1396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E8564-B51D-4B43-F327-64E453E6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38" y="4865706"/>
            <a:ext cx="2898689" cy="1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9662-3DA7-713B-6F8E-9298F0D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Cloud Native Stack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27B01-7832-EE51-1FE6-6CC0A7CC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24064" r="4228" b="6772"/>
          <a:stretch/>
        </p:blipFill>
        <p:spPr>
          <a:xfrm>
            <a:off x="1697544" y="1491488"/>
            <a:ext cx="6556248" cy="28529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FAE80-4C27-F15D-BE74-B7FD5BF7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90" y="4344416"/>
            <a:ext cx="8596668" cy="2513584"/>
          </a:xfrm>
        </p:spPr>
        <p:txBody>
          <a:bodyPr>
            <a:normAutofit/>
          </a:bodyPr>
          <a:lstStyle/>
          <a:p>
            <a:r>
              <a:rPr lang="sr-Latn-RS" dirty="0"/>
              <a:t>PLONK stack</a:t>
            </a:r>
          </a:p>
          <a:p>
            <a:pPr lvl="1"/>
            <a:r>
              <a:rPr lang="sr-Latn-RS" dirty="0"/>
              <a:t>Prometheus</a:t>
            </a:r>
          </a:p>
          <a:p>
            <a:pPr lvl="1"/>
            <a:r>
              <a:rPr lang="sr-Latn-RS" dirty="0"/>
              <a:t>Linux/Linkerd</a:t>
            </a:r>
          </a:p>
          <a:p>
            <a:pPr lvl="1"/>
            <a:r>
              <a:rPr lang="sr-Latn-RS" dirty="0"/>
              <a:t>OpenFaaS</a:t>
            </a:r>
          </a:p>
          <a:p>
            <a:pPr lvl="1"/>
            <a:r>
              <a:rPr lang="sr-Latn-RS" dirty="0"/>
              <a:t>NATS</a:t>
            </a:r>
          </a:p>
          <a:p>
            <a:pPr lvl="1"/>
            <a:r>
              <a:rPr lang="sr-Latn-RS" dirty="0"/>
              <a:t>Kuberenets</a:t>
            </a:r>
          </a:p>
        </p:txBody>
      </p:sp>
    </p:spTree>
    <p:extLst>
      <p:ext uri="{BB962C8B-B14F-4D97-AF65-F5344CB8AC3E}">
        <p14:creationId xmlns:p14="http://schemas.microsoft.com/office/powerpoint/2010/main" val="16617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9B2-AEED-6182-02F3-F3C2770D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watchdog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2685-07E6-7667-297A-04CC929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Function watchdog je ugrađen u svaki kontejner i to omogućava da bilo koji kontejner postane serverless</a:t>
            </a:r>
            <a:r>
              <a:rPr lang="en-US" dirty="0"/>
              <a:t>(</a:t>
            </a:r>
            <a:r>
              <a:rPr lang="en-US" dirty="0" err="1"/>
              <a:t>mali</a:t>
            </a:r>
            <a:r>
              <a:rPr lang="en-US" dirty="0"/>
              <a:t> Golang HTTP server)</a:t>
            </a:r>
            <a:r>
              <a:rPr lang="sr-Latn-RS" dirty="0"/>
              <a:t>.</a:t>
            </a:r>
          </a:p>
          <a:p>
            <a:r>
              <a:rPr lang="sr-Latn-RS" dirty="0"/>
              <a:t>OpenFaas watchdog je odgovoran za pokretanje i nadgledanje funkcija u OpenFaas-u. Bilo koja binarna datoteka može postati funkcija korišćenjem watchdog-a.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7903-3024-0F47-D86B-4321E9DBE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7560" r="2277"/>
          <a:stretch/>
        </p:blipFill>
        <p:spPr>
          <a:xfrm>
            <a:off x="2264472" y="3694176"/>
            <a:ext cx="542239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02E-D336-75D9-64A8-175A2E6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stack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16D8D-5658-A619-2F9E-7FFA3C86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58" y="1370584"/>
            <a:ext cx="6150818" cy="276250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B3708-A91F-DC12-8417-8588D4F22929}"/>
              </a:ext>
            </a:extLst>
          </p:cNvPr>
          <p:cNvSpPr txBox="1">
            <a:spLocks/>
          </p:cNvSpPr>
          <p:nvPr/>
        </p:nvSpPr>
        <p:spPr>
          <a:xfrm>
            <a:off x="677333" y="4379976"/>
            <a:ext cx="8596668" cy="24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Application layer:</a:t>
            </a:r>
          </a:p>
          <a:p>
            <a:pPr lvl="1"/>
            <a:r>
              <a:rPr lang="sr-Latn-RS" dirty="0"/>
              <a:t>OpenFaas Gateway – pruža REST API za upravljanje funkcijama, snimanje metrika i skaliranje funkcija.</a:t>
            </a:r>
          </a:p>
          <a:p>
            <a:pPr lvl="1"/>
            <a:r>
              <a:rPr lang="sr-Latn-RS" dirty="0"/>
              <a:t>Prometheus – pruža metrike i omogućava auto-skaliranje.</a:t>
            </a:r>
          </a:p>
          <a:p>
            <a:pPr lvl="1"/>
            <a:r>
              <a:rPr lang="sr-Latn-RS" dirty="0"/>
              <a:t>NATS – koristi se za asinhrono izvršenje funkcija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46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5935-9F41-3825-9A2D-C7C2469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Conceptual workflow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727BF-CEB0-0491-83F5-16CDEF3EE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9323"/>
            <a:ext cx="9083940" cy="2677130"/>
          </a:xfrm>
        </p:spPr>
      </p:pic>
    </p:spTree>
    <p:extLst>
      <p:ext uri="{BB962C8B-B14F-4D97-AF65-F5344CB8AC3E}">
        <p14:creationId xmlns:p14="http://schemas.microsoft.com/office/powerpoint/2010/main" val="2043884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782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OpenFaaS</vt:lpstr>
      <vt:lpstr>Serverless arhitektura</vt:lpstr>
      <vt:lpstr>Function as a Service - FaaS</vt:lpstr>
      <vt:lpstr>Open source FaaS platforme</vt:lpstr>
      <vt:lpstr>PowerPoint Presentation</vt:lpstr>
      <vt:lpstr>Cloud Native Stack</vt:lpstr>
      <vt:lpstr>OpenFaaS watchdog</vt:lpstr>
      <vt:lpstr>OpenFaaS stack</vt:lpstr>
      <vt:lpstr>Conceptual workflow</vt:lpstr>
      <vt:lpstr>OpenFaas CLI</vt:lpstr>
      <vt:lpstr>OpenFaas UI</vt:lpstr>
      <vt:lpstr>OpenFaas prednosti i mane</vt:lpstr>
      <vt:lpstr>OpenFaas prednosti i mane</vt:lpstr>
      <vt:lpstr>OpenFaaS jednostavan primer</vt:lpstr>
      <vt:lpstr>OpenFaaS jednostavan primer</vt:lpstr>
      <vt:lpstr>OpenFaaS jednostavan primer</vt:lpstr>
      <vt:lpstr>OpenFaaS jednostavan primer</vt:lpstr>
      <vt:lpstr>Literatura</vt:lpstr>
      <vt:lpstr>Hvala na paznji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OpenFaaS</dc:title>
  <dc:creator>Slavko Petrovic</dc:creator>
  <cp:lastModifiedBy>Slavko Petrovic</cp:lastModifiedBy>
  <cp:revision>7</cp:revision>
  <dcterms:created xsi:type="dcterms:W3CDTF">2022-05-20T12:39:06Z</dcterms:created>
  <dcterms:modified xsi:type="dcterms:W3CDTF">2022-05-22T10:32:06Z</dcterms:modified>
</cp:coreProperties>
</file>