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530" r:id="rId4"/>
    <p:sldId id="506" r:id="rId5"/>
    <p:sldId id="522" r:id="rId6"/>
    <p:sldId id="523" r:id="rId7"/>
    <p:sldId id="531" r:id="rId8"/>
    <p:sldId id="524" r:id="rId9"/>
    <p:sldId id="526" r:id="rId10"/>
    <p:sldId id="508" r:id="rId11"/>
    <p:sldId id="527" r:id="rId12"/>
    <p:sldId id="509" r:id="rId13"/>
    <p:sldId id="536" r:id="rId14"/>
    <p:sldId id="537" r:id="rId15"/>
    <p:sldId id="538" r:id="rId16"/>
    <p:sldId id="539" r:id="rId17"/>
    <p:sldId id="511" r:id="rId18"/>
    <p:sldId id="512" r:id="rId19"/>
    <p:sldId id="540" r:id="rId20"/>
    <p:sldId id="532" r:id="rId21"/>
    <p:sldId id="533" r:id="rId22"/>
    <p:sldId id="513" r:id="rId23"/>
    <p:sldId id="534" r:id="rId24"/>
    <p:sldId id="562" r:id="rId25"/>
    <p:sldId id="535" r:id="rId26"/>
    <p:sldId id="516" r:id="rId27"/>
    <p:sldId id="561" r:id="rId28"/>
    <p:sldId id="541" r:id="rId29"/>
    <p:sldId id="543" r:id="rId30"/>
    <p:sldId id="517" r:id="rId31"/>
    <p:sldId id="518" r:id="rId32"/>
    <p:sldId id="563" r:id="rId33"/>
    <p:sldId id="349" r:id="rId34"/>
    <p:sldId id="528" r:id="rId35"/>
    <p:sldId id="492" r:id="rId36"/>
    <p:sldId id="493" r:id="rId37"/>
    <p:sldId id="529" r:id="rId38"/>
    <p:sldId id="40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Cookies" id="{B94A8AAE-9ED2-4F9D-874F-DA5F5D81C1F2}">
          <p14:sldIdLst>
            <p14:sldId id="506"/>
            <p14:sldId id="522"/>
            <p14:sldId id="523"/>
            <p14:sldId id="531"/>
            <p14:sldId id="524"/>
            <p14:sldId id="526"/>
            <p14:sldId id="508"/>
            <p14:sldId id="527"/>
            <p14:sldId id="509"/>
            <p14:sldId id="536"/>
            <p14:sldId id="537"/>
            <p14:sldId id="538"/>
            <p14:sldId id="539"/>
            <p14:sldId id="511"/>
            <p14:sldId id="512"/>
            <p14:sldId id="540"/>
            <p14:sldId id="532"/>
            <p14:sldId id="533"/>
            <p14:sldId id="513"/>
            <p14:sldId id="534"/>
            <p14:sldId id="562"/>
          </p14:sldIdLst>
        </p14:section>
        <p14:section name="Sessions" id="{578CFC2D-35CB-406D-8962-4BCE67656377}">
          <p14:sldIdLst>
            <p14:sldId id="535"/>
            <p14:sldId id="516"/>
            <p14:sldId id="561"/>
            <p14:sldId id="541"/>
            <p14:sldId id="543"/>
            <p14:sldId id="517"/>
            <p14:sldId id="518"/>
            <p14:sldId id="563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82" d="100"/>
          <a:sy n="82" d="100"/>
        </p:scale>
        <p:origin x="66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6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6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7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7.png"/><Relationship Id="rId10" Type="http://schemas.openxmlformats.org/officeDocument/2006/relationships/image" Target="../media/image7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8.jpe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82.gif"/><Relationship Id="rId5" Type="http://schemas.openxmlformats.org/officeDocument/2006/relationships/image" Target="../media/image79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81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2464905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6" y="5227272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Name, Value and Attributes (optional)</a:t>
            </a:r>
          </a:p>
          <a:p>
            <a:r>
              <a:rPr lang="en-US" dirty="0"/>
              <a:t>The attributes are key-value pairs with additional information</a:t>
            </a:r>
          </a:p>
          <a:p>
            <a:r>
              <a:rPr lang="en-US" dirty="0"/>
              <a:t>Attributes are not included in the requests</a:t>
            </a:r>
          </a:p>
          <a:p>
            <a:r>
              <a:rPr lang="en-US" dirty="0"/>
              <a:t>Attributes are used by the client to control the 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n-US" dirty="0"/>
              <a:t> path that must exist in the requested resource before sending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secure/encrypted </a:t>
            </a:r>
            <a:r>
              <a:rPr lang="en-US" dirty="0"/>
              <a:t>connections</a:t>
            </a:r>
          </a:p>
          <a:p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SQLite browser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SQLite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4" y="1504046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8000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7751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74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Cookies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Usage and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in a HTTP Server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8387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1033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222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840" y="5319287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200" y="4675631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741" y="5528203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4717" y="1904622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0507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3442" y="2376025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72" y="327309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8233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4956451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94738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401410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E32EC-3FCD-4777-8F06-09B482180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5040727"/>
            <a:ext cx="10961783" cy="768084"/>
          </a:xfrm>
        </p:spPr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8D4ECC-E8DC-431E-987A-8A5E8E9E7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26340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BCA5C-E190-488E-80D3-A796AE8D0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9" y="737118"/>
            <a:ext cx="2956703" cy="36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90F58E-0126-48DB-9894-F3059B26B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413951"/>
            <a:ext cx="10961783" cy="768084"/>
          </a:xfrm>
        </p:spPr>
        <p:txBody>
          <a:bodyPr/>
          <a:lstStyle/>
          <a:p>
            <a:r>
              <a:rPr lang="en-US" dirty="0"/>
              <a:t>HTTP Sessions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multiple pages</a:t>
            </a:r>
            <a:endParaRPr lang="bg-B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sid 5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101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dirty="0">
                <a:solidFill>
                  <a:schemeClr val="bg2"/>
                </a:solidFill>
              </a:rPr>
              <a:t>sid 7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102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uid  name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102 Bojo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E32EC-3FCD-4777-8F06-09B482180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5040727"/>
            <a:ext cx="10961783" cy="768084"/>
          </a:xfrm>
        </p:spPr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8D4ECC-E8DC-431E-987A-8A5E8E9E7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26340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BCA5C-E190-488E-80D3-A796AE8D0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3056" y="755780"/>
            <a:ext cx="2956703" cy="36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983190"/>
            <a:ext cx="7531544" cy="348455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03405"/>
            <a:ext cx="10961783" cy="768084"/>
          </a:xfrm>
        </p:spPr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FC727D-009E-4DE3-83B3-DE7BAF2E7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91655"/>
            <a:ext cx="10961783" cy="499819"/>
          </a:xfrm>
        </p:spPr>
        <p:txBody>
          <a:bodyPr/>
          <a:lstStyle/>
          <a:p>
            <a:r>
              <a:rPr lang="en-US" dirty="0"/>
              <a:t>Usages and 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small file of plain text with no 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/>
            <a:r>
              <a:rPr lang="en-US" sz="3000" dirty="0"/>
              <a:t>Stored by the browser on the client's device (computer, tablet, etc.)</a:t>
            </a:r>
          </a:p>
          <a:p>
            <a:pPr lvl="1"/>
            <a:r>
              <a:rPr lang="en-US" sz="3000" dirty="0"/>
              <a:t>Hold small piece of data for a particular client and a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sz="3200" dirty="0"/>
              <a:t>Session management</a:t>
            </a:r>
          </a:p>
          <a:p>
            <a:pPr lvl="1"/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r>
              <a:rPr lang="en-US" sz="3200" dirty="0"/>
              <a:t>Personalization</a:t>
            </a:r>
          </a:p>
          <a:p>
            <a:pPr lvl="1"/>
            <a:r>
              <a:rPr lang="en-US" sz="3000" dirty="0"/>
              <a:t>User preferences, themes, and other custom settings</a:t>
            </a:r>
          </a:p>
          <a:p>
            <a:r>
              <a:rPr lang="en-US" sz="3200" dirty="0"/>
              <a:t>Tracking</a:t>
            </a:r>
          </a:p>
          <a:p>
            <a:pPr lvl="1"/>
            <a:r>
              <a:rPr lang="en-US" sz="3000" dirty="0"/>
              <a:t>Recording and analyzing user behavior</a:t>
            </a:r>
          </a:p>
          <a:p>
            <a:r>
              <a:rPr lang="en-US" sz="3200" dirty="0"/>
              <a:t>Breakfast</a:t>
            </a:r>
          </a:p>
          <a:p>
            <a:pPr lvl="1"/>
            <a:r>
              <a:rPr lang="en-US" sz="3000" dirty="0"/>
              <a:t>But that’s not what we are currently talking about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46992" y="2766001"/>
            <a:ext cx="9886781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23" y="1186895"/>
            <a:ext cx="11668154" cy="5570355"/>
          </a:xfrm>
        </p:spPr>
        <p:txBody>
          <a:bodyPr/>
          <a:lstStyle/>
          <a:p>
            <a:r>
              <a:rPr lang="en-US" dirty="0"/>
              <a:t>The server does not know if two requests come from the same </a:t>
            </a:r>
            <a:br>
              <a:rPr lang="en-US" dirty="0"/>
            </a:br>
            <a:r>
              <a:rPr lang="en-US" dirty="0"/>
              <a:t>client</a:t>
            </a:r>
          </a:p>
          <a:p>
            <a:r>
              <a:rPr lang="en-US" dirty="0"/>
              <a:t>State management problems</a:t>
            </a:r>
          </a:p>
          <a:p>
            <a:pPr lvl="1"/>
            <a:r>
              <a:rPr lang="en-US" dirty="0"/>
              <a:t>Navigation through pages requires authentication each time</a:t>
            </a:r>
          </a:p>
          <a:p>
            <a:pPr lvl="1"/>
            <a:r>
              <a:rPr lang="en-US" dirty="0"/>
              <a:t>Information about the pages is lost between the requests</a:t>
            </a:r>
          </a:p>
          <a:p>
            <a:pPr lvl="1"/>
            <a:r>
              <a:rPr lang="en-US" dirty="0"/>
              <a:t>Harder personalization of functionality of pages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mechanism for websites to remember stateful </a:t>
            </a:r>
            <a:br>
              <a:rPr lang="en-US" dirty="0"/>
            </a:br>
            <a:r>
              <a:rPr lang="en-US" dirty="0"/>
              <a:t>information</a:t>
            </a:r>
          </a:p>
          <a:p>
            <a:pPr lvl="1"/>
            <a:r>
              <a:rPr lang="en-US" dirty="0"/>
              <a:t>to know whether the user is logged in or not</a:t>
            </a:r>
          </a:p>
          <a:p>
            <a:pPr lvl="1"/>
            <a:r>
              <a:rPr lang="en-US" dirty="0"/>
              <a:t>to know which account the user is logged in with</a:t>
            </a:r>
          </a:p>
          <a:p>
            <a:pPr lvl="1"/>
            <a:r>
              <a:rPr lang="en-US" dirty="0"/>
              <a:t>to record the user's browsing activity</a:t>
            </a:r>
          </a:p>
          <a:p>
            <a:pPr lvl="1"/>
            <a:r>
              <a:rPr lang="en-US" dirty="0"/>
              <a:t>to remember pieces of information previously entered 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4674</TotalTime>
  <Words>1143</Words>
  <Application>Microsoft Office PowerPoint</Application>
  <PresentationFormat>Widescreen</PresentationFormat>
  <Paragraphs>290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State Management</vt:lpstr>
      <vt:lpstr>Table of Contents</vt:lpstr>
      <vt:lpstr>Have a Question?</vt:lpstr>
      <vt:lpstr>PowerPoint Presentation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Mozilla Browser</vt:lpstr>
      <vt:lpstr>Control Your Cookies – Mozilla Browser (2)</vt:lpstr>
      <vt:lpstr>Control Your Cookies – Chrome Browser</vt:lpstr>
      <vt:lpstr>Third Party Cookies</vt:lpstr>
      <vt:lpstr>Third Party Cookies</vt:lpstr>
      <vt:lpstr>PowerPoint Presentation</vt:lpstr>
      <vt:lpstr>PowerPoint Presentation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Ivaylo Jelev</cp:lastModifiedBy>
  <cp:revision>226</cp:revision>
  <dcterms:created xsi:type="dcterms:W3CDTF">2018-05-23T13:08:44Z</dcterms:created>
  <dcterms:modified xsi:type="dcterms:W3CDTF">2018-09-27T16:37:28Z</dcterms:modified>
</cp:coreProperties>
</file>