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9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370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919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7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0552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48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5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3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4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3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6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laxXxX/blender-portfol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blender 3d logo">
            <a:extLst>
              <a:ext uri="{FF2B5EF4-FFF2-40B4-BE49-F238E27FC236}">
                <a16:creationId xmlns:a16="http://schemas.microsoft.com/office/drawing/2014/main" id="{788AD8B0-E669-429D-9A09-4234EFC2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2103822"/>
            <a:ext cx="9502590" cy="2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1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BFB77-C10B-47D0-9CA8-20B64079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8B069-2A7C-4D3D-8B37-2ACA0583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Blender?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</a:t>
            </a:r>
          </a:p>
          <a:p>
            <a:r>
              <a:rPr lang="de-DE" dirty="0"/>
              <a:t>Blender UI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r>
              <a:rPr lang="de-DE" dirty="0"/>
              <a:t>Blender </a:t>
            </a:r>
            <a:r>
              <a:rPr lang="de-DE" dirty="0" err="1"/>
              <a:t>hands</a:t>
            </a:r>
            <a:r>
              <a:rPr lang="de-DE" dirty="0"/>
              <a:t> on</a:t>
            </a:r>
          </a:p>
          <a:p>
            <a:pPr lvl="1"/>
            <a:r>
              <a:rPr lang="de-DE" dirty="0"/>
              <a:t>Experience Blender </a:t>
            </a:r>
            <a:r>
              <a:rPr lang="de-DE" dirty="0" err="1"/>
              <a:t>yourself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a </a:t>
            </a:r>
            <a:r>
              <a:rPr lang="de-DE" dirty="0" err="1"/>
              <a:t>textured</a:t>
            </a:r>
            <a:r>
              <a:rPr lang="de-DE" dirty="0"/>
              <a:t> and </a:t>
            </a:r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8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FF726-8830-4626-8BD3-87888D91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004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Blender?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AA288-06FB-46BA-A220-E9A02176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de-DE" dirty="0"/>
              <a:t>Blender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3D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grapics</a:t>
            </a:r>
            <a:r>
              <a:rPr lang="de-DE" dirty="0"/>
              <a:t> </a:t>
            </a:r>
            <a:r>
              <a:rPr lang="de-DE" dirty="0" err="1"/>
              <a:t>toolsets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creating animated films, visual effects, art, 3D printed models, interactive 3D applications and video games</a:t>
            </a:r>
            <a:endParaRPr lang="de-DE" dirty="0"/>
          </a:p>
          <a:p>
            <a:r>
              <a:rPr lang="de-DE" dirty="0" err="1"/>
              <a:t>Blender's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3D </a:t>
            </a:r>
            <a:r>
              <a:rPr lang="de-DE" dirty="0" err="1"/>
              <a:t>modeling</a:t>
            </a:r>
            <a:r>
              <a:rPr lang="de-DE" dirty="0"/>
              <a:t>, UV </a:t>
            </a:r>
            <a:r>
              <a:rPr lang="de-DE" dirty="0" err="1"/>
              <a:t>unwrapping</a:t>
            </a:r>
            <a:r>
              <a:rPr lang="de-DE" dirty="0"/>
              <a:t>, </a:t>
            </a:r>
            <a:r>
              <a:rPr lang="de-DE" dirty="0" err="1"/>
              <a:t>texturing</a:t>
            </a:r>
            <a:r>
              <a:rPr lang="de-DE" dirty="0"/>
              <a:t>, </a:t>
            </a:r>
            <a:r>
              <a:rPr lang="de-DE" dirty="0" err="1"/>
              <a:t>sculpting</a:t>
            </a:r>
            <a:r>
              <a:rPr lang="de-DE" dirty="0"/>
              <a:t>, </a:t>
            </a:r>
            <a:r>
              <a:rPr lang="de-DE" dirty="0" err="1"/>
              <a:t>animating</a:t>
            </a:r>
            <a:r>
              <a:rPr lang="de-DE" dirty="0"/>
              <a:t>, </a:t>
            </a:r>
            <a:r>
              <a:rPr lang="de-DE" dirty="0" err="1"/>
              <a:t>rendering</a:t>
            </a:r>
            <a:endParaRPr lang="de-DE" dirty="0"/>
          </a:p>
        </p:txBody>
      </p:sp>
      <p:pic>
        <p:nvPicPr>
          <p:cNvPr id="2050" name="Picture 2" descr="https://3dprinting-blog.com/wp-content/uploads/2016/10/pokemon-3d-x5.jpg">
            <a:extLst>
              <a:ext uri="{FF2B5EF4-FFF2-40B4-BE49-F238E27FC236}">
                <a16:creationId xmlns:a16="http://schemas.microsoft.com/office/drawing/2014/main" id="{CB85D0A0-871B-431F-84FB-2DE6AC22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837">
            <a:off x="310807" y="3561928"/>
            <a:ext cx="5214382" cy="27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urbosquid.com/Preview/000300/118/V6/panda-blender-3d-model_D.jpg">
            <a:extLst>
              <a:ext uri="{FF2B5EF4-FFF2-40B4-BE49-F238E27FC236}">
                <a16:creationId xmlns:a16="http://schemas.microsoft.com/office/drawing/2014/main" id="{F024B333-6F0C-432F-B202-3D439634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930">
            <a:off x="4531241" y="3217788"/>
            <a:ext cx="3419621" cy="341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ee3d.com/imgd/s43146-ac-cobra-269-83668.png">
            <a:extLst>
              <a:ext uri="{FF2B5EF4-FFF2-40B4-BE49-F238E27FC236}">
                <a16:creationId xmlns:a16="http://schemas.microsoft.com/office/drawing/2014/main" id="{8ABFCFFC-4B45-4487-AB8E-88497A44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54">
            <a:off x="7808946" y="3776543"/>
            <a:ext cx="4166148" cy="26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7C152-C112-4F61-B53F-8A80D999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pPr algn="ctr"/>
            <a:r>
              <a:rPr lang="de-DE" dirty="0"/>
              <a:t>Blender UI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4F9D07-823B-4F84-9636-4D880CDC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" y="827094"/>
            <a:ext cx="11015003" cy="58746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CD23A9C-E69E-4EE6-ADA3-937203FCDF26}"/>
              </a:ext>
            </a:extLst>
          </p:cNvPr>
          <p:cNvSpPr/>
          <p:nvPr/>
        </p:nvSpPr>
        <p:spPr>
          <a:xfrm>
            <a:off x="677334" y="1704074"/>
            <a:ext cx="8983501" cy="432683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9600" dirty="0"/>
              <a:t>Viewport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1D6A8A-4304-48AF-B902-2B2ADBB71FE8}"/>
              </a:ext>
            </a:extLst>
          </p:cNvPr>
          <p:cNvSpPr/>
          <p:nvPr/>
        </p:nvSpPr>
        <p:spPr>
          <a:xfrm>
            <a:off x="9749671" y="1477039"/>
            <a:ext cx="1764995" cy="145169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600" dirty="0"/>
              <a:t>Scene Graph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BFA514-3D81-4ED8-83B9-EDFB0649AE23}"/>
              </a:ext>
            </a:extLst>
          </p:cNvPr>
          <p:cNvSpPr/>
          <p:nvPr/>
        </p:nvSpPr>
        <p:spPr>
          <a:xfrm>
            <a:off x="9754825" y="3038582"/>
            <a:ext cx="1759842" cy="34947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600" dirty="0"/>
              <a:t>Properties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B68B240-36DD-4C58-AEEF-EC44AD7CCF1F}"/>
              </a:ext>
            </a:extLst>
          </p:cNvPr>
          <p:cNvSpPr/>
          <p:nvPr/>
        </p:nvSpPr>
        <p:spPr>
          <a:xfrm>
            <a:off x="677333" y="6149008"/>
            <a:ext cx="8983501" cy="38431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200" dirty="0"/>
              <a:t>Animation</a:t>
            </a:r>
            <a:r>
              <a:rPr lang="de-DE" sz="3600" dirty="0"/>
              <a:t> </a:t>
            </a:r>
            <a:r>
              <a:rPr lang="de-DE" sz="3200" dirty="0"/>
              <a:t>Timeline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82D8CC-545F-43F9-893B-F3FFFCFDBEC9}"/>
              </a:ext>
            </a:extLst>
          </p:cNvPr>
          <p:cNvSpPr/>
          <p:nvPr/>
        </p:nvSpPr>
        <p:spPr>
          <a:xfrm>
            <a:off x="2692889" y="1054132"/>
            <a:ext cx="5616224" cy="14641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  <a:p>
            <a:pPr algn="ctr"/>
            <a:r>
              <a:rPr lang="de-DE" sz="3200" dirty="0" err="1"/>
              <a:t>Workspaces</a:t>
            </a:r>
            <a:endParaRPr lang="de-DE" sz="32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47287BB-FACD-4580-B413-10C0994A804E}"/>
              </a:ext>
            </a:extLst>
          </p:cNvPr>
          <p:cNvSpPr/>
          <p:nvPr/>
        </p:nvSpPr>
        <p:spPr>
          <a:xfrm>
            <a:off x="883967" y="1054131"/>
            <a:ext cx="1808922" cy="14641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  <a:p>
            <a:pPr algn="ctr"/>
            <a:r>
              <a:rPr lang="de-DE" sz="2400" dirty="0"/>
              <a:t>Main Menu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BC1630-3FF3-4855-81EF-23E39ED4A12D}"/>
              </a:ext>
            </a:extLst>
          </p:cNvPr>
          <p:cNvSpPr/>
          <p:nvPr/>
        </p:nvSpPr>
        <p:spPr>
          <a:xfrm>
            <a:off x="677334" y="1726450"/>
            <a:ext cx="303328" cy="206367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490E3A0-43D0-4D98-897E-3E9C7BA0750A}"/>
              </a:ext>
            </a:extLst>
          </p:cNvPr>
          <p:cNvSpPr/>
          <p:nvPr/>
        </p:nvSpPr>
        <p:spPr>
          <a:xfrm>
            <a:off x="883967" y="1704074"/>
            <a:ext cx="27798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Editing</a:t>
            </a:r>
            <a:r>
              <a:rPr lang="de-DE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4404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FBCF5-EA54-4538-A364-F2781743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Blender </a:t>
            </a:r>
            <a:r>
              <a:rPr lang="de-DE" dirty="0" err="1"/>
              <a:t>hands</a:t>
            </a:r>
            <a:r>
              <a:rPr lang="de-DE" dirty="0"/>
              <a:t>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BCD38-96FB-4D5D-BECE-6F28D10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650" y="1930400"/>
            <a:ext cx="5316122" cy="388077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https://github.com/SlaxXxX/blender-portfolio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Guided</a:t>
            </a:r>
            <a:r>
              <a:rPr lang="de-DE" dirty="0"/>
              <a:t> </a:t>
            </a:r>
            <a:r>
              <a:rPr lang="de-DE" dirty="0" err="1"/>
              <a:t>hands</a:t>
            </a:r>
            <a:r>
              <a:rPr lang="de-DE" dirty="0"/>
              <a:t> on in </a:t>
            </a:r>
            <a:r>
              <a:rPr lang="de-DE" dirty="0" err="1"/>
              <a:t>the</a:t>
            </a:r>
            <a:r>
              <a:rPr lang="de-DE" dirty="0"/>
              <a:t> Readme.md</a:t>
            </a:r>
          </a:p>
          <a:p>
            <a:r>
              <a:rPr lang="de-DE" dirty="0" err="1"/>
              <a:t>You‘ll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mouse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on a </a:t>
            </a:r>
            <a:r>
              <a:rPr lang="de-DE" dirty="0" err="1"/>
              <a:t>second</a:t>
            </a:r>
            <a:r>
              <a:rPr lang="de-DE" dirty="0"/>
              <a:t> screen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5A2033-E94A-4991-9E83-F7B3BFDA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12"/>
            <a:ext cx="2533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te">
  <a:themeElements>
    <a:clrScheme name="Benutzerdefiniert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76618"/>
      </a:accent1>
      <a:accent2>
        <a:srgbClr val="0070C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AD4C11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151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PowerPoint-Präsentation</vt:lpstr>
      <vt:lpstr>Table of Contents</vt:lpstr>
      <vt:lpstr>What is Blender?</vt:lpstr>
      <vt:lpstr>Blender UI</vt:lpstr>
      <vt:lpstr>Blender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Janis Schneider</dc:creator>
  <cp:lastModifiedBy>Janis Schneider</cp:lastModifiedBy>
  <cp:revision>11</cp:revision>
  <dcterms:created xsi:type="dcterms:W3CDTF">2019-05-21T08:39:01Z</dcterms:created>
  <dcterms:modified xsi:type="dcterms:W3CDTF">2019-05-21T10:08:20Z</dcterms:modified>
</cp:coreProperties>
</file>