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18" r:id="rId3"/>
    <p:sldId id="321" r:id="rId4"/>
    <p:sldId id="322" r:id="rId5"/>
    <p:sldId id="324" r:id="rId6"/>
    <p:sldId id="323" r:id="rId7"/>
    <p:sldId id="325" r:id="rId8"/>
    <p:sldId id="327" r:id="rId9"/>
    <p:sldId id="328" r:id="rId10"/>
    <p:sldId id="329" r:id="rId11"/>
    <p:sldId id="330" r:id="rId12"/>
    <p:sldId id="367" r:id="rId13"/>
    <p:sldId id="31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68" autoAdjust="0"/>
    <p:restoredTop sz="95966" autoAdjust="0"/>
  </p:normalViewPr>
  <p:slideViewPr>
    <p:cSldViewPr snapToGrid="0">
      <p:cViewPr varScale="1">
        <p:scale>
          <a:sx n="105" d="100"/>
          <a:sy n="105" d="100"/>
        </p:scale>
        <p:origin x="12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DD58BD-8349-47ED-AE60-ED48355B863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E9DC0CE-F9DB-496C-A642-FAB5599E687C}">
      <dgm:prSet/>
      <dgm:spPr/>
      <dgm:t>
        <a:bodyPr/>
        <a:lstStyle/>
        <a:p>
          <a:r>
            <a:rPr lang="en-US" b="1"/>
            <a:t>1. </a:t>
          </a:r>
          <a:r>
            <a:rPr lang="vi-VN" b="1"/>
            <a:t>Giới thiệu</a:t>
          </a:r>
          <a:endParaRPr lang="en-US" b="1"/>
        </a:p>
      </dgm:t>
    </dgm:pt>
    <dgm:pt modelId="{344570C1-6DC8-4F4B-81A2-EAB31C2DCF60}" type="parTrans" cxnId="{07EC3063-9D46-4196-9FE0-5B7448AEDA35}">
      <dgm:prSet/>
      <dgm:spPr/>
      <dgm:t>
        <a:bodyPr/>
        <a:lstStyle/>
        <a:p>
          <a:endParaRPr lang="en-US"/>
        </a:p>
      </dgm:t>
    </dgm:pt>
    <dgm:pt modelId="{AF075EFD-3227-4411-BE94-EF7A4AD81A93}" type="sibTrans" cxnId="{07EC3063-9D46-4196-9FE0-5B7448AEDA35}">
      <dgm:prSet/>
      <dgm:spPr/>
      <dgm:t>
        <a:bodyPr/>
        <a:lstStyle/>
        <a:p>
          <a:endParaRPr lang="en-US"/>
        </a:p>
      </dgm:t>
    </dgm:pt>
    <dgm:pt modelId="{B354BF78-3646-4596-A3E4-1CF737FA01EC}">
      <dgm:prSet/>
      <dgm:spPr/>
      <dgm:t>
        <a:bodyPr/>
        <a:lstStyle/>
        <a:p>
          <a:r>
            <a:rPr lang="en-US" b="1"/>
            <a:t>2. Signal Handler</a:t>
          </a:r>
          <a:endParaRPr lang="en-US" b="0"/>
        </a:p>
      </dgm:t>
    </dgm:pt>
    <dgm:pt modelId="{7A97B773-CB29-4ECA-A249-99BA44D6A67A}" type="parTrans" cxnId="{104F7D5F-D640-4743-A3B3-F29CA536F1AB}">
      <dgm:prSet/>
      <dgm:spPr/>
      <dgm:t>
        <a:bodyPr/>
        <a:lstStyle/>
        <a:p>
          <a:endParaRPr lang="en-US"/>
        </a:p>
      </dgm:t>
    </dgm:pt>
    <dgm:pt modelId="{E2DAB633-1807-4F0D-8F5A-6A6DF051124B}" type="sibTrans" cxnId="{104F7D5F-D640-4743-A3B3-F29CA536F1AB}">
      <dgm:prSet/>
      <dgm:spPr/>
      <dgm:t>
        <a:bodyPr/>
        <a:lstStyle/>
        <a:p>
          <a:endParaRPr lang="en-US"/>
        </a:p>
      </dgm:t>
    </dgm:pt>
    <dgm:pt modelId="{1F831344-69F9-4AA8-ABEF-69105B4BCB6B}">
      <dgm:prSet/>
      <dgm:spPr/>
      <dgm:t>
        <a:bodyPr/>
        <a:lstStyle/>
        <a:p>
          <a:r>
            <a:rPr lang="en-US" b="1"/>
            <a:t>3. Một số signals cơ bản	</a:t>
          </a:r>
        </a:p>
      </dgm:t>
    </dgm:pt>
    <dgm:pt modelId="{32505C82-FC75-4081-B56F-56D107F72DF6}" type="parTrans" cxnId="{ABE5BC7A-FECD-449D-8A72-A7D200A9E84E}">
      <dgm:prSet/>
      <dgm:spPr/>
      <dgm:t>
        <a:bodyPr/>
        <a:lstStyle/>
        <a:p>
          <a:endParaRPr lang="en-US"/>
        </a:p>
      </dgm:t>
    </dgm:pt>
    <dgm:pt modelId="{BB785716-D4AD-4A75-AE65-5525014C319E}" type="sibTrans" cxnId="{ABE5BC7A-FECD-449D-8A72-A7D200A9E84E}">
      <dgm:prSet/>
      <dgm:spPr/>
      <dgm:t>
        <a:bodyPr/>
        <a:lstStyle/>
        <a:p>
          <a:endParaRPr lang="en-US"/>
        </a:p>
      </dgm:t>
    </dgm:pt>
    <dgm:pt modelId="{C186468A-839D-472C-AEB6-1CDD09F444F2}">
      <dgm:prSet/>
      <dgm:spPr/>
      <dgm:t>
        <a:bodyPr/>
        <a:lstStyle/>
        <a:p>
          <a:r>
            <a:rPr lang="en-US" b="1"/>
            <a:t>5. Blocking &amp; unblocking signals</a:t>
          </a:r>
        </a:p>
      </dgm:t>
    </dgm:pt>
    <dgm:pt modelId="{8561F044-3DD7-4780-89AB-1568ED239741}" type="parTrans" cxnId="{B4D8380D-4B01-4A3F-B487-48FEC8748384}">
      <dgm:prSet/>
      <dgm:spPr/>
      <dgm:t>
        <a:bodyPr/>
        <a:lstStyle/>
        <a:p>
          <a:endParaRPr lang="en-US"/>
        </a:p>
      </dgm:t>
    </dgm:pt>
    <dgm:pt modelId="{EADCE169-4454-47E1-9D5A-C44B27A9C7B8}" type="sibTrans" cxnId="{B4D8380D-4B01-4A3F-B487-48FEC8748384}">
      <dgm:prSet/>
      <dgm:spPr/>
      <dgm:t>
        <a:bodyPr/>
        <a:lstStyle/>
        <a:p>
          <a:endParaRPr lang="en-US"/>
        </a:p>
      </dgm:t>
    </dgm:pt>
    <dgm:pt modelId="{D1E3C326-36DB-4518-8119-03CD338DA60D}">
      <dgm:prSet/>
      <dgm:spPr/>
      <dgm:t>
        <a:bodyPr/>
        <a:lstStyle/>
        <a:p>
          <a:r>
            <a:rPr lang="en-US" b="1"/>
            <a:t>4. Sending Signal	</a:t>
          </a:r>
        </a:p>
      </dgm:t>
    </dgm:pt>
    <dgm:pt modelId="{880174CF-36A6-4FA3-9043-5F804BF36435}" type="parTrans" cxnId="{2710D64D-0876-45AB-8FEA-8FB93BC7C001}">
      <dgm:prSet/>
      <dgm:spPr/>
      <dgm:t>
        <a:bodyPr/>
        <a:lstStyle/>
        <a:p>
          <a:endParaRPr lang="en-US"/>
        </a:p>
      </dgm:t>
    </dgm:pt>
    <dgm:pt modelId="{CE13E29D-68F8-462B-93FC-1FEB630D18B1}" type="sibTrans" cxnId="{2710D64D-0876-45AB-8FEA-8FB93BC7C001}">
      <dgm:prSet/>
      <dgm:spPr/>
      <dgm:t>
        <a:bodyPr/>
        <a:lstStyle/>
        <a:p>
          <a:endParaRPr lang="en-US"/>
        </a:p>
      </dgm:t>
    </dgm:pt>
    <dgm:pt modelId="{639F4090-9AE3-429F-9D98-1055173C895C}" type="pres">
      <dgm:prSet presAssocID="{FBDD58BD-8349-47ED-AE60-ED48355B863E}" presName="linear" presStyleCnt="0">
        <dgm:presLayoutVars>
          <dgm:dir/>
          <dgm:animLvl val="lvl"/>
          <dgm:resizeHandles val="exact"/>
        </dgm:presLayoutVars>
      </dgm:prSet>
      <dgm:spPr/>
    </dgm:pt>
    <dgm:pt modelId="{2FC334D1-B6DF-4076-AB77-D763DACB2FF8}" type="pres">
      <dgm:prSet presAssocID="{8E9DC0CE-F9DB-496C-A642-FAB5599E687C}" presName="parentLin" presStyleCnt="0"/>
      <dgm:spPr/>
    </dgm:pt>
    <dgm:pt modelId="{5AC8F0DF-DF24-4516-AB6C-0900AAF65C8B}" type="pres">
      <dgm:prSet presAssocID="{8E9DC0CE-F9DB-496C-A642-FAB5599E687C}" presName="parentLeftMargin" presStyleLbl="node1" presStyleIdx="0" presStyleCnt="5"/>
      <dgm:spPr/>
    </dgm:pt>
    <dgm:pt modelId="{2798E2A6-957C-4EA6-A2BB-93B84F563E64}" type="pres">
      <dgm:prSet presAssocID="{8E9DC0CE-F9DB-496C-A642-FAB5599E687C}" presName="parentText" presStyleLbl="node1" presStyleIdx="0" presStyleCnt="5">
        <dgm:presLayoutVars>
          <dgm:chMax val="0"/>
          <dgm:bulletEnabled val="1"/>
        </dgm:presLayoutVars>
      </dgm:prSet>
      <dgm:spPr/>
    </dgm:pt>
    <dgm:pt modelId="{5B448BC1-4484-4B81-8D24-AB0BC0BF97BC}" type="pres">
      <dgm:prSet presAssocID="{8E9DC0CE-F9DB-496C-A642-FAB5599E687C}" presName="negativeSpace" presStyleCnt="0"/>
      <dgm:spPr/>
    </dgm:pt>
    <dgm:pt modelId="{85843D4C-B974-4C7A-BAFF-435BE106DAF3}" type="pres">
      <dgm:prSet presAssocID="{8E9DC0CE-F9DB-496C-A642-FAB5599E687C}" presName="childText" presStyleLbl="conFgAcc1" presStyleIdx="0" presStyleCnt="5">
        <dgm:presLayoutVars>
          <dgm:bulletEnabled val="1"/>
        </dgm:presLayoutVars>
      </dgm:prSet>
      <dgm:spPr/>
    </dgm:pt>
    <dgm:pt modelId="{93223A49-390E-415C-855A-D843FFADDD66}" type="pres">
      <dgm:prSet presAssocID="{AF075EFD-3227-4411-BE94-EF7A4AD81A93}" presName="spaceBetweenRectangles" presStyleCnt="0"/>
      <dgm:spPr/>
    </dgm:pt>
    <dgm:pt modelId="{F80DA183-AD47-4381-80DF-EE0C518705D4}" type="pres">
      <dgm:prSet presAssocID="{B354BF78-3646-4596-A3E4-1CF737FA01EC}" presName="parentLin" presStyleCnt="0"/>
      <dgm:spPr/>
    </dgm:pt>
    <dgm:pt modelId="{D0518C4D-79E7-4261-8AC8-BAB5F59D3082}" type="pres">
      <dgm:prSet presAssocID="{B354BF78-3646-4596-A3E4-1CF737FA01EC}" presName="parentLeftMargin" presStyleLbl="node1" presStyleIdx="0" presStyleCnt="5"/>
      <dgm:spPr/>
    </dgm:pt>
    <dgm:pt modelId="{F7A0D427-A27B-4D6D-8B11-40715E2BB7E4}" type="pres">
      <dgm:prSet presAssocID="{B354BF78-3646-4596-A3E4-1CF737FA01EC}" presName="parentText" presStyleLbl="node1" presStyleIdx="1" presStyleCnt="5">
        <dgm:presLayoutVars>
          <dgm:chMax val="0"/>
          <dgm:bulletEnabled val="1"/>
        </dgm:presLayoutVars>
      </dgm:prSet>
      <dgm:spPr/>
    </dgm:pt>
    <dgm:pt modelId="{7388AEC4-D75F-4DB5-BF06-25A94291F428}" type="pres">
      <dgm:prSet presAssocID="{B354BF78-3646-4596-A3E4-1CF737FA01EC}" presName="negativeSpace" presStyleCnt="0"/>
      <dgm:spPr/>
    </dgm:pt>
    <dgm:pt modelId="{3DE4A7C3-0719-416D-87FC-6D61BCD93860}" type="pres">
      <dgm:prSet presAssocID="{B354BF78-3646-4596-A3E4-1CF737FA01EC}" presName="childText" presStyleLbl="conFgAcc1" presStyleIdx="1" presStyleCnt="5">
        <dgm:presLayoutVars>
          <dgm:bulletEnabled val="1"/>
        </dgm:presLayoutVars>
      </dgm:prSet>
      <dgm:spPr/>
    </dgm:pt>
    <dgm:pt modelId="{B6FB09BD-CC2D-4FE6-80BF-CDC6825757E2}" type="pres">
      <dgm:prSet presAssocID="{E2DAB633-1807-4F0D-8F5A-6A6DF051124B}" presName="spaceBetweenRectangles" presStyleCnt="0"/>
      <dgm:spPr/>
    </dgm:pt>
    <dgm:pt modelId="{96280F79-C65B-4765-9320-769CE6D726A1}" type="pres">
      <dgm:prSet presAssocID="{1F831344-69F9-4AA8-ABEF-69105B4BCB6B}" presName="parentLin" presStyleCnt="0"/>
      <dgm:spPr/>
    </dgm:pt>
    <dgm:pt modelId="{52D686E0-C6C5-4C13-AADB-C24080B7B7CB}" type="pres">
      <dgm:prSet presAssocID="{1F831344-69F9-4AA8-ABEF-69105B4BCB6B}" presName="parentLeftMargin" presStyleLbl="node1" presStyleIdx="1" presStyleCnt="5"/>
      <dgm:spPr/>
    </dgm:pt>
    <dgm:pt modelId="{DC5E5BE7-F269-4D18-91F9-80D9BD9DC7B9}" type="pres">
      <dgm:prSet presAssocID="{1F831344-69F9-4AA8-ABEF-69105B4BCB6B}" presName="parentText" presStyleLbl="node1" presStyleIdx="2" presStyleCnt="5">
        <dgm:presLayoutVars>
          <dgm:chMax val="0"/>
          <dgm:bulletEnabled val="1"/>
        </dgm:presLayoutVars>
      </dgm:prSet>
      <dgm:spPr/>
    </dgm:pt>
    <dgm:pt modelId="{8BC31C47-F698-4C95-B216-6AF58EBE6B60}" type="pres">
      <dgm:prSet presAssocID="{1F831344-69F9-4AA8-ABEF-69105B4BCB6B}" presName="negativeSpace" presStyleCnt="0"/>
      <dgm:spPr/>
    </dgm:pt>
    <dgm:pt modelId="{CC2F646E-6701-44D6-9BD5-678E6BE99B4B}" type="pres">
      <dgm:prSet presAssocID="{1F831344-69F9-4AA8-ABEF-69105B4BCB6B}" presName="childText" presStyleLbl="conFgAcc1" presStyleIdx="2" presStyleCnt="5">
        <dgm:presLayoutVars>
          <dgm:bulletEnabled val="1"/>
        </dgm:presLayoutVars>
      </dgm:prSet>
      <dgm:spPr/>
    </dgm:pt>
    <dgm:pt modelId="{D24BBFF1-72D1-423C-9DCF-81EDCBB3D49C}" type="pres">
      <dgm:prSet presAssocID="{BB785716-D4AD-4A75-AE65-5525014C319E}" presName="spaceBetweenRectangles" presStyleCnt="0"/>
      <dgm:spPr/>
    </dgm:pt>
    <dgm:pt modelId="{D0F867CB-EBED-44A8-B071-8A561AD63B4F}" type="pres">
      <dgm:prSet presAssocID="{D1E3C326-36DB-4518-8119-03CD338DA60D}" presName="parentLin" presStyleCnt="0"/>
      <dgm:spPr/>
    </dgm:pt>
    <dgm:pt modelId="{98D18681-1D94-47DC-BBAF-CD7896EF808D}" type="pres">
      <dgm:prSet presAssocID="{D1E3C326-36DB-4518-8119-03CD338DA60D}" presName="parentLeftMargin" presStyleLbl="node1" presStyleIdx="2" presStyleCnt="5"/>
      <dgm:spPr/>
    </dgm:pt>
    <dgm:pt modelId="{283A7695-6184-4C30-815F-E9254E72D8E6}" type="pres">
      <dgm:prSet presAssocID="{D1E3C326-36DB-4518-8119-03CD338DA60D}" presName="parentText" presStyleLbl="node1" presStyleIdx="3" presStyleCnt="5">
        <dgm:presLayoutVars>
          <dgm:chMax val="0"/>
          <dgm:bulletEnabled val="1"/>
        </dgm:presLayoutVars>
      </dgm:prSet>
      <dgm:spPr/>
    </dgm:pt>
    <dgm:pt modelId="{A5FB1E44-D62B-4215-AD02-54CAD9191420}" type="pres">
      <dgm:prSet presAssocID="{D1E3C326-36DB-4518-8119-03CD338DA60D}" presName="negativeSpace" presStyleCnt="0"/>
      <dgm:spPr/>
    </dgm:pt>
    <dgm:pt modelId="{2FA327A7-E36E-403D-9946-286BE8EE764F}" type="pres">
      <dgm:prSet presAssocID="{D1E3C326-36DB-4518-8119-03CD338DA60D}" presName="childText" presStyleLbl="conFgAcc1" presStyleIdx="3" presStyleCnt="5">
        <dgm:presLayoutVars>
          <dgm:bulletEnabled val="1"/>
        </dgm:presLayoutVars>
      </dgm:prSet>
      <dgm:spPr/>
    </dgm:pt>
    <dgm:pt modelId="{34AA77C0-A022-42F8-B34F-2AEC7D17D1EE}" type="pres">
      <dgm:prSet presAssocID="{CE13E29D-68F8-462B-93FC-1FEB630D18B1}" presName="spaceBetweenRectangles" presStyleCnt="0"/>
      <dgm:spPr/>
    </dgm:pt>
    <dgm:pt modelId="{8F726708-11AB-4EA5-A1CF-6CE0F8A27553}" type="pres">
      <dgm:prSet presAssocID="{C186468A-839D-472C-AEB6-1CDD09F444F2}" presName="parentLin" presStyleCnt="0"/>
      <dgm:spPr/>
    </dgm:pt>
    <dgm:pt modelId="{E6ADAD60-88B9-4DFD-92DF-AEC69ED200CD}" type="pres">
      <dgm:prSet presAssocID="{C186468A-839D-472C-AEB6-1CDD09F444F2}" presName="parentLeftMargin" presStyleLbl="node1" presStyleIdx="3" presStyleCnt="5"/>
      <dgm:spPr/>
    </dgm:pt>
    <dgm:pt modelId="{A8D7638C-D3BD-49F9-B5CD-200FB9333121}" type="pres">
      <dgm:prSet presAssocID="{C186468A-839D-472C-AEB6-1CDD09F444F2}" presName="parentText" presStyleLbl="node1" presStyleIdx="4" presStyleCnt="5">
        <dgm:presLayoutVars>
          <dgm:chMax val="0"/>
          <dgm:bulletEnabled val="1"/>
        </dgm:presLayoutVars>
      </dgm:prSet>
      <dgm:spPr/>
    </dgm:pt>
    <dgm:pt modelId="{A89F7F79-173F-49FD-9021-2805A9DC69A8}" type="pres">
      <dgm:prSet presAssocID="{C186468A-839D-472C-AEB6-1CDD09F444F2}" presName="negativeSpace" presStyleCnt="0"/>
      <dgm:spPr/>
    </dgm:pt>
    <dgm:pt modelId="{404413AF-8826-4130-B733-494ECD3877B1}" type="pres">
      <dgm:prSet presAssocID="{C186468A-839D-472C-AEB6-1CDD09F444F2}" presName="childText" presStyleLbl="conFgAcc1" presStyleIdx="4" presStyleCnt="5">
        <dgm:presLayoutVars>
          <dgm:bulletEnabled val="1"/>
        </dgm:presLayoutVars>
      </dgm:prSet>
      <dgm:spPr/>
    </dgm:pt>
  </dgm:ptLst>
  <dgm:cxnLst>
    <dgm:cxn modelId="{D72F3E08-7B75-41A3-AF6D-576F5BD1D03C}" type="presOf" srcId="{1F831344-69F9-4AA8-ABEF-69105B4BCB6B}" destId="{52D686E0-C6C5-4C13-AADB-C24080B7B7CB}" srcOrd="0" destOrd="0" presId="urn:microsoft.com/office/officeart/2005/8/layout/list1"/>
    <dgm:cxn modelId="{1ED6FE09-B1E6-4CCB-86B1-7FBA6EF1299B}" type="presOf" srcId="{D1E3C326-36DB-4518-8119-03CD338DA60D}" destId="{283A7695-6184-4C30-815F-E9254E72D8E6}" srcOrd="1" destOrd="0" presId="urn:microsoft.com/office/officeart/2005/8/layout/list1"/>
    <dgm:cxn modelId="{B4D8380D-4B01-4A3F-B487-48FEC8748384}" srcId="{FBDD58BD-8349-47ED-AE60-ED48355B863E}" destId="{C186468A-839D-472C-AEB6-1CDD09F444F2}" srcOrd="4" destOrd="0" parTransId="{8561F044-3DD7-4780-89AB-1568ED239741}" sibTransId="{EADCE169-4454-47E1-9D5A-C44B27A9C7B8}"/>
    <dgm:cxn modelId="{572F560E-A627-4828-AA8D-316987DCFEB6}" type="presOf" srcId="{1F831344-69F9-4AA8-ABEF-69105B4BCB6B}" destId="{DC5E5BE7-F269-4D18-91F9-80D9BD9DC7B9}" srcOrd="1" destOrd="0" presId="urn:microsoft.com/office/officeart/2005/8/layout/list1"/>
    <dgm:cxn modelId="{7AB0BC18-AB1D-4863-9FAD-1217C1B37731}" type="presOf" srcId="{C186468A-839D-472C-AEB6-1CDD09F444F2}" destId="{A8D7638C-D3BD-49F9-B5CD-200FB9333121}" srcOrd="1" destOrd="0" presId="urn:microsoft.com/office/officeart/2005/8/layout/list1"/>
    <dgm:cxn modelId="{104F7D5F-D640-4743-A3B3-F29CA536F1AB}" srcId="{FBDD58BD-8349-47ED-AE60-ED48355B863E}" destId="{B354BF78-3646-4596-A3E4-1CF737FA01EC}" srcOrd="1" destOrd="0" parTransId="{7A97B773-CB29-4ECA-A249-99BA44D6A67A}" sibTransId="{E2DAB633-1807-4F0D-8F5A-6A6DF051124B}"/>
    <dgm:cxn modelId="{0EC7B55F-995B-42F3-8EB7-05A192C6B9FB}" type="presOf" srcId="{B354BF78-3646-4596-A3E4-1CF737FA01EC}" destId="{F7A0D427-A27B-4D6D-8B11-40715E2BB7E4}" srcOrd="1" destOrd="0" presId="urn:microsoft.com/office/officeart/2005/8/layout/list1"/>
    <dgm:cxn modelId="{07EC3063-9D46-4196-9FE0-5B7448AEDA35}" srcId="{FBDD58BD-8349-47ED-AE60-ED48355B863E}" destId="{8E9DC0CE-F9DB-496C-A642-FAB5599E687C}" srcOrd="0" destOrd="0" parTransId="{344570C1-6DC8-4F4B-81A2-EAB31C2DCF60}" sibTransId="{AF075EFD-3227-4411-BE94-EF7A4AD81A93}"/>
    <dgm:cxn modelId="{2710D64D-0876-45AB-8FEA-8FB93BC7C001}" srcId="{FBDD58BD-8349-47ED-AE60-ED48355B863E}" destId="{D1E3C326-36DB-4518-8119-03CD338DA60D}" srcOrd="3" destOrd="0" parTransId="{880174CF-36A6-4FA3-9043-5F804BF36435}" sibTransId="{CE13E29D-68F8-462B-93FC-1FEB630D18B1}"/>
    <dgm:cxn modelId="{ABE5BC7A-FECD-449D-8A72-A7D200A9E84E}" srcId="{FBDD58BD-8349-47ED-AE60-ED48355B863E}" destId="{1F831344-69F9-4AA8-ABEF-69105B4BCB6B}" srcOrd="2" destOrd="0" parTransId="{32505C82-FC75-4081-B56F-56D107F72DF6}" sibTransId="{BB785716-D4AD-4A75-AE65-5525014C319E}"/>
    <dgm:cxn modelId="{B2BCC87B-CB6A-4570-99CF-577851E56040}" type="presOf" srcId="{B354BF78-3646-4596-A3E4-1CF737FA01EC}" destId="{D0518C4D-79E7-4261-8AC8-BAB5F59D3082}" srcOrd="0" destOrd="0" presId="urn:microsoft.com/office/officeart/2005/8/layout/list1"/>
    <dgm:cxn modelId="{EC128891-BDBF-4FD3-A121-F3EA52CB28E7}" type="presOf" srcId="{8E9DC0CE-F9DB-496C-A642-FAB5599E687C}" destId="{2798E2A6-957C-4EA6-A2BB-93B84F563E64}" srcOrd="1" destOrd="0" presId="urn:microsoft.com/office/officeart/2005/8/layout/list1"/>
    <dgm:cxn modelId="{5848BACF-7B5A-4ED7-9E63-9B9C40C6859B}" type="presOf" srcId="{D1E3C326-36DB-4518-8119-03CD338DA60D}" destId="{98D18681-1D94-47DC-BBAF-CD7896EF808D}" srcOrd="0" destOrd="0" presId="urn:microsoft.com/office/officeart/2005/8/layout/list1"/>
    <dgm:cxn modelId="{57A8EBD8-4A0B-46F7-BCAF-E32E00F0EC58}" type="presOf" srcId="{C186468A-839D-472C-AEB6-1CDD09F444F2}" destId="{E6ADAD60-88B9-4DFD-92DF-AEC69ED200CD}" srcOrd="0" destOrd="0" presId="urn:microsoft.com/office/officeart/2005/8/layout/list1"/>
    <dgm:cxn modelId="{E56B7FE6-897F-4795-80D8-CE7700B4A2C4}" type="presOf" srcId="{FBDD58BD-8349-47ED-AE60-ED48355B863E}" destId="{639F4090-9AE3-429F-9D98-1055173C895C}" srcOrd="0" destOrd="0" presId="urn:microsoft.com/office/officeart/2005/8/layout/list1"/>
    <dgm:cxn modelId="{B639AFF6-DA99-4843-B1D0-674710671CC4}" type="presOf" srcId="{8E9DC0CE-F9DB-496C-A642-FAB5599E687C}" destId="{5AC8F0DF-DF24-4516-AB6C-0900AAF65C8B}" srcOrd="0" destOrd="0" presId="urn:microsoft.com/office/officeart/2005/8/layout/list1"/>
    <dgm:cxn modelId="{1277FE36-AB47-4CA2-8A43-5291F047D64B}" type="presParOf" srcId="{639F4090-9AE3-429F-9D98-1055173C895C}" destId="{2FC334D1-B6DF-4076-AB77-D763DACB2FF8}" srcOrd="0" destOrd="0" presId="urn:microsoft.com/office/officeart/2005/8/layout/list1"/>
    <dgm:cxn modelId="{AC427929-627B-4E56-952F-36BCD084DC0B}" type="presParOf" srcId="{2FC334D1-B6DF-4076-AB77-D763DACB2FF8}" destId="{5AC8F0DF-DF24-4516-AB6C-0900AAF65C8B}" srcOrd="0" destOrd="0" presId="urn:microsoft.com/office/officeart/2005/8/layout/list1"/>
    <dgm:cxn modelId="{ECE59504-F288-4C41-BE37-DE708EA4B08A}" type="presParOf" srcId="{2FC334D1-B6DF-4076-AB77-D763DACB2FF8}" destId="{2798E2A6-957C-4EA6-A2BB-93B84F563E64}" srcOrd="1" destOrd="0" presId="urn:microsoft.com/office/officeart/2005/8/layout/list1"/>
    <dgm:cxn modelId="{89650888-350C-477B-85B3-EA89CF1C4721}" type="presParOf" srcId="{639F4090-9AE3-429F-9D98-1055173C895C}" destId="{5B448BC1-4484-4B81-8D24-AB0BC0BF97BC}" srcOrd="1" destOrd="0" presId="urn:microsoft.com/office/officeart/2005/8/layout/list1"/>
    <dgm:cxn modelId="{11CA5A03-88C2-4BA9-89FD-86697FE4B782}" type="presParOf" srcId="{639F4090-9AE3-429F-9D98-1055173C895C}" destId="{85843D4C-B974-4C7A-BAFF-435BE106DAF3}" srcOrd="2" destOrd="0" presId="urn:microsoft.com/office/officeart/2005/8/layout/list1"/>
    <dgm:cxn modelId="{69F4804F-5F52-439B-98CB-4D49EE34A729}" type="presParOf" srcId="{639F4090-9AE3-429F-9D98-1055173C895C}" destId="{93223A49-390E-415C-855A-D843FFADDD66}" srcOrd="3" destOrd="0" presId="urn:microsoft.com/office/officeart/2005/8/layout/list1"/>
    <dgm:cxn modelId="{45F1C0DF-A0E1-42E5-B0E0-0AA83A1A23C3}" type="presParOf" srcId="{639F4090-9AE3-429F-9D98-1055173C895C}" destId="{F80DA183-AD47-4381-80DF-EE0C518705D4}" srcOrd="4" destOrd="0" presId="urn:microsoft.com/office/officeart/2005/8/layout/list1"/>
    <dgm:cxn modelId="{3E914F13-B7DB-4581-A12E-84A9AB34D7FD}" type="presParOf" srcId="{F80DA183-AD47-4381-80DF-EE0C518705D4}" destId="{D0518C4D-79E7-4261-8AC8-BAB5F59D3082}" srcOrd="0" destOrd="0" presId="urn:microsoft.com/office/officeart/2005/8/layout/list1"/>
    <dgm:cxn modelId="{E32531B2-4180-4060-BC0F-26DCA288B3FD}" type="presParOf" srcId="{F80DA183-AD47-4381-80DF-EE0C518705D4}" destId="{F7A0D427-A27B-4D6D-8B11-40715E2BB7E4}" srcOrd="1" destOrd="0" presId="urn:microsoft.com/office/officeart/2005/8/layout/list1"/>
    <dgm:cxn modelId="{FC9209BD-3B1A-4968-83A7-722569298A2A}" type="presParOf" srcId="{639F4090-9AE3-429F-9D98-1055173C895C}" destId="{7388AEC4-D75F-4DB5-BF06-25A94291F428}" srcOrd="5" destOrd="0" presId="urn:microsoft.com/office/officeart/2005/8/layout/list1"/>
    <dgm:cxn modelId="{BB59FBF1-57DA-4846-95E1-A17D6B2F5D25}" type="presParOf" srcId="{639F4090-9AE3-429F-9D98-1055173C895C}" destId="{3DE4A7C3-0719-416D-87FC-6D61BCD93860}" srcOrd="6" destOrd="0" presId="urn:microsoft.com/office/officeart/2005/8/layout/list1"/>
    <dgm:cxn modelId="{C89AD9A0-60A0-4F9D-B765-A20935910713}" type="presParOf" srcId="{639F4090-9AE3-429F-9D98-1055173C895C}" destId="{B6FB09BD-CC2D-4FE6-80BF-CDC6825757E2}" srcOrd="7" destOrd="0" presId="urn:microsoft.com/office/officeart/2005/8/layout/list1"/>
    <dgm:cxn modelId="{86939A77-1A4C-474E-A85C-F57FBA7A7EDD}" type="presParOf" srcId="{639F4090-9AE3-429F-9D98-1055173C895C}" destId="{96280F79-C65B-4765-9320-769CE6D726A1}" srcOrd="8" destOrd="0" presId="urn:microsoft.com/office/officeart/2005/8/layout/list1"/>
    <dgm:cxn modelId="{7B16B90D-2899-43E2-875B-9EC8F286AA60}" type="presParOf" srcId="{96280F79-C65B-4765-9320-769CE6D726A1}" destId="{52D686E0-C6C5-4C13-AADB-C24080B7B7CB}" srcOrd="0" destOrd="0" presId="urn:microsoft.com/office/officeart/2005/8/layout/list1"/>
    <dgm:cxn modelId="{7689342D-E305-4FF8-A112-0DC40FD24478}" type="presParOf" srcId="{96280F79-C65B-4765-9320-769CE6D726A1}" destId="{DC5E5BE7-F269-4D18-91F9-80D9BD9DC7B9}" srcOrd="1" destOrd="0" presId="urn:microsoft.com/office/officeart/2005/8/layout/list1"/>
    <dgm:cxn modelId="{0E1BAE3B-C1BE-490B-BB77-21083B7962D5}" type="presParOf" srcId="{639F4090-9AE3-429F-9D98-1055173C895C}" destId="{8BC31C47-F698-4C95-B216-6AF58EBE6B60}" srcOrd="9" destOrd="0" presId="urn:microsoft.com/office/officeart/2005/8/layout/list1"/>
    <dgm:cxn modelId="{E4D90436-0C3D-4BD1-84F7-06B9BB104875}" type="presParOf" srcId="{639F4090-9AE3-429F-9D98-1055173C895C}" destId="{CC2F646E-6701-44D6-9BD5-678E6BE99B4B}" srcOrd="10" destOrd="0" presId="urn:microsoft.com/office/officeart/2005/8/layout/list1"/>
    <dgm:cxn modelId="{195DE8C5-946A-4D25-BB0E-9BC819E4DCE8}" type="presParOf" srcId="{639F4090-9AE3-429F-9D98-1055173C895C}" destId="{D24BBFF1-72D1-423C-9DCF-81EDCBB3D49C}" srcOrd="11" destOrd="0" presId="urn:microsoft.com/office/officeart/2005/8/layout/list1"/>
    <dgm:cxn modelId="{F33EBC47-8863-4112-8AE1-FB97D0A1F451}" type="presParOf" srcId="{639F4090-9AE3-429F-9D98-1055173C895C}" destId="{D0F867CB-EBED-44A8-B071-8A561AD63B4F}" srcOrd="12" destOrd="0" presId="urn:microsoft.com/office/officeart/2005/8/layout/list1"/>
    <dgm:cxn modelId="{636D5689-D46F-4D0E-8A69-DF68C83E02FE}" type="presParOf" srcId="{D0F867CB-EBED-44A8-B071-8A561AD63B4F}" destId="{98D18681-1D94-47DC-BBAF-CD7896EF808D}" srcOrd="0" destOrd="0" presId="urn:microsoft.com/office/officeart/2005/8/layout/list1"/>
    <dgm:cxn modelId="{E6D1DF4B-E9AC-47A6-B3A8-52B2D7C69DEB}" type="presParOf" srcId="{D0F867CB-EBED-44A8-B071-8A561AD63B4F}" destId="{283A7695-6184-4C30-815F-E9254E72D8E6}" srcOrd="1" destOrd="0" presId="urn:microsoft.com/office/officeart/2005/8/layout/list1"/>
    <dgm:cxn modelId="{9FD90E5F-07EE-4A2A-B3B6-BF474A3E1737}" type="presParOf" srcId="{639F4090-9AE3-429F-9D98-1055173C895C}" destId="{A5FB1E44-D62B-4215-AD02-54CAD9191420}" srcOrd="13" destOrd="0" presId="urn:microsoft.com/office/officeart/2005/8/layout/list1"/>
    <dgm:cxn modelId="{AAE10978-DBAB-4583-AC7E-BAAAA3519A36}" type="presParOf" srcId="{639F4090-9AE3-429F-9D98-1055173C895C}" destId="{2FA327A7-E36E-403D-9946-286BE8EE764F}" srcOrd="14" destOrd="0" presId="urn:microsoft.com/office/officeart/2005/8/layout/list1"/>
    <dgm:cxn modelId="{8C91539C-63A0-40C4-ADC4-8778DFC82BED}" type="presParOf" srcId="{639F4090-9AE3-429F-9D98-1055173C895C}" destId="{34AA77C0-A022-42F8-B34F-2AEC7D17D1EE}" srcOrd="15" destOrd="0" presId="urn:microsoft.com/office/officeart/2005/8/layout/list1"/>
    <dgm:cxn modelId="{673015EE-4329-4050-B168-C1D9B1D8ACBF}" type="presParOf" srcId="{639F4090-9AE3-429F-9D98-1055173C895C}" destId="{8F726708-11AB-4EA5-A1CF-6CE0F8A27553}" srcOrd="16" destOrd="0" presId="urn:microsoft.com/office/officeart/2005/8/layout/list1"/>
    <dgm:cxn modelId="{3422CEB1-92C7-4927-9585-A88DDDC1A743}" type="presParOf" srcId="{8F726708-11AB-4EA5-A1CF-6CE0F8A27553}" destId="{E6ADAD60-88B9-4DFD-92DF-AEC69ED200CD}" srcOrd="0" destOrd="0" presId="urn:microsoft.com/office/officeart/2005/8/layout/list1"/>
    <dgm:cxn modelId="{F4D36FEA-E02A-47C8-B04D-471B6EBE042D}" type="presParOf" srcId="{8F726708-11AB-4EA5-A1CF-6CE0F8A27553}" destId="{A8D7638C-D3BD-49F9-B5CD-200FB9333121}" srcOrd="1" destOrd="0" presId="urn:microsoft.com/office/officeart/2005/8/layout/list1"/>
    <dgm:cxn modelId="{961E63F7-238B-4501-BD88-D1899BBD51CA}" type="presParOf" srcId="{639F4090-9AE3-429F-9D98-1055173C895C}" destId="{A89F7F79-173F-49FD-9021-2805A9DC69A8}" srcOrd="17" destOrd="0" presId="urn:microsoft.com/office/officeart/2005/8/layout/list1"/>
    <dgm:cxn modelId="{57B0EE6E-305A-48A1-82AB-5BBA9F121D77}" type="presParOf" srcId="{639F4090-9AE3-429F-9D98-1055173C895C}" destId="{404413AF-8826-4130-B733-494ECD3877B1}"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EBB99-495C-4FF6-A70B-663F9ACD09EB}"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52E7636A-E252-4260-B56F-DF49AC283278}">
      <dgm:prSet custT="1"/>
      <dgm:spPr/>
      <dgm:t>
        <a:bodyPr/>
        <a:lstStyle/>
        <a:p>
          <a:r>
            <a:rPr lang="en-US" sz="2000">
              <a:latin typeface="Times New Roman" panose="02020603050405020304" pitchFamily="18" charset="0"/>
              <a:cs typeface="Times New Roman" panose="02020603050405020304" pitchFamily="18" charset="0"/>
            </a:rPr>
            <a:t>Cách signal handler hoạt động</a:t>
          </a:r>
        </a:p>
      </dgm:t>
    </dgm:pt>
    <dgm:pt modelId="{27E18C2D-B205-4371-8C2C-B34C1D4F3BF5}" type="parTrans" cxnId="{4949D522-3005-41BE-9C9C-BE77FF554FE8}">
      <dgm:prSet/>
      <dgm:spPr/>
      <dgm:t>
        <a:bodyPr/>
        <a:lstStyle/>
        <a:p>
          <a:endParaRPr lang="en-US"/>
        </a:p>
      </dgm:t>
    </dgm:pt>
    <dgm:pt modelId="{C6141B82-7A81-4B83-A532-110344A4733D}" type="sibTrans" cxnId="{4949D522-3005-41BE-9C9C-BE77FF554FE8}">
      <dgm:prSet phldrT="01" phldr="0"/>
      <dgm:spPr/>
      <dgm:t>
        <a:bodyPr/>
        <a:lstStyle/>
        <a:p>
          <a:r>
            <a:rPr lang="en-US"/>
            <a:t>01</a:t>
          </a:r>
        </a:p>
      </dgm:t>
    </dgm:pt>
    <dgm:pt modelId="{A64CF524-B93B-49EE-83FF-1F7CDDD33F14}">
      <dgm:prSet custT="1"/>
      <dgm:spPr/>
      <dgm:t>
        <a:bodyPr/>
        <a:lstStyle/>
        <a:p>
          <a:r>
            <a:rPr lang="en-US" sz="1800">
              <a:latin typeface="Times New Roman" panose="02020603050405020304" pitchFamily="18" charset="0"/>
              <a:cs typeface="Times New Roman" panose="02020603050405020304" pitchFamily="18" charset="0"/>
            </a:rPr>
            <a:t>Blocking và unblocking signal.</a:t>
          </a:r>
          <a:endParaRPr lang="en-US" sz="1800"/>
        </a:p>
      </dgm:t>
    </dgm:pt>
    <dgm:pt modelId="{D76683F3-205F-4267-A6A2-4C8F2DD60EC0}" type="parTrans" cxnId="{2C498625-4274-45F9-8C86-D77766DC18CE}">
      <dgm:prSet/>
      <dgm:spPr/>
      <dgm:t>
        <a:bodyPr/>
        <a:lstStyle/>
        <a:p>
          <a:endParaRPr lang="en-US"/>
        </a:p>
      </dgm:t>
    </dgm:pt>
    <dgm:pt modelId="{67E78C0F-094E-434B-ACCC-848239B8B600}" type="sibTrans" cxnId="{2C498625-4274-45F9-8C86-D77766DC18CE}">
      <dgm:prSet phldrT="03" phldr="0"/>
      <dgm:spPr/>
      <dgm:t>
        <a:bodyPr/>
        <a:lstStyle/>
        <a:p>
          <a:r>
            <a:rPr lang="en-US"/>
            <a:t>03</a:t>
          </a:r>
        </a:p>
      </dgm:t>
    </dgm:pt>
    <dgm:pt modelId="{1223E83A-A7F4-48F8-8595-91DB20E4C335}">
      <dgm:prSet custT="1"/>
      <dgm:spPr/>
      <dgm:t>
        <a:bodyPr/>
        <a:lstStyle/>
        <a:p>
          <a:r>
            <a:rPr lang="en-US" sz="2000">
              <a:latin typeface="Times New Roman" panose="02020603050405020304" pitchFamily="18" charset="0"/>
              <a:cs typeface="Times New Roman" panose="02020603050405020304" pitchFamily="18" charset="0"/>
            </a:rPr>
            <a:t>Các signals thường dùng</a:t>
          </a:r>
        </a:p>
      </dgm:t>
    </dgm:pt>
    <dgm:pt modelId="{1517BF8F-EB79-4662-A42D-219F7DCB8043}" type="parTrans" cxnId="{1D3E2B8A-EBD9-44A0-B311-77A9A74BDFD8}">
      <dgm:prSet/>
      <dgm:spPr/>
      <dgm:t>
        <a:bodyPr/>
        <a:lstStyle/>
        <a:p>
          <a:endParaRPr lang="en-US"/>
        </a:p>
      </dgm:t>
    </dgm:pt>
    <dgm:pt modelId="{DA0A2811-7F07-47A8-8C28-06B50052FA02}" type="sibTrans" cxnId="{1D3E2B8A-EBD9-44A0-B311-77A9A74BDFD8}">
      <dgm:prSet phldrT="02" phldr="0"/>
      <dgm:spPr/>
      <dgm:t>
        <a:bodyPr/>
        <a:lstStyle/>
        <a:p>
          <a:r>
            <a:rPr lang="en-US"/>
            <a:t>02</a:t>
          </a:r>
        </a:p>
      </dgm:t>
    </dgm:pt>
    <dgm:pt modelId="{27A71A0B-F7DA-46CD-A13B-55FFE7C085A2}" type="pres">
      <dgm:prSet presAssocID="{686EBB99-495C-4FF6-A70B-663F9ACD09EB}" presName="Name0" presStyleCnt="0">
        <dgm:presLayoutVars>
          <dgm:animLvl val="lvl"/>
          <dgm:resizeHandles val="exact"/>
        </dgm:presLayoutVars>
      </dgm:prSet>
      <dgm:spPr/>
    </dgm:pt>
    <dgm:pt modelId="{80F51CF0-C625-4A0F-891D-1978BAF03C10}" type="pres">
      <dgm:prSet presAssocID="{52E7636A-E252-4260-B56F-DF49AC283278}" presName="compositeNode" presStyleCnt="0">
        <dgm:presLayoutVars>
          <dgm:bulletEnabled val="1"/>
        </dgm:presLayoutVars>
      </dgm:prSet>
      <dgm:spPr/>
    </dgm:pt>
    <dgm:pt modelId="{867877EF-3BB3-41E9-AC31-8041D3F60AED}" type="pres">
      <dgm:prSet presAssocID="{52E7636A-E252-4260-B56F-DF49AC283278}" presName="bgRect" presStyleLbl="alignNode1" presStyleIdx="0" presStyleCnt="3" custScaleY="159846" custLinFactNeighborX="2791" custLinFactNeighborY="-254"/>
      <dgm:spPr/>
    </dgm:pt>
    <dgm:pt modelId="{EDDDBBFC-9F8C-4602-B020-EFB93D3EFEA9}" type="pres">
      <dgm:prSet presAssocID="{C6141B82-7A81-4B83-A532-110344A4733D}" presName="sibTransNodeRect" presStyleLbl="alignNode1" presStyleIdx="0" presStyleCnt="3">
        <dgm:presLayoutVars>
          <dgm:chMax val="0"/>
          <dgm:bulletEnabled val="1"/>
        </dgm:presLayoutVars>
      </dgm:prSet>
      <dgm:spPr/>
    </dgm:pt>
    <dgm:pt modelId="{26FA3E1D-78E4-45F3-A037-2D46F4A0DCC7}" type="pres">
      <dgm:prSet presAssocID="{52E7636A-E252-4260-B56F-DF49AC283278}" presName="nodeRect" presStyleLbl="alignNode1" presStyleIdx="0" presStyleCnt="3">
        <dgm:presLayoutVars>
          <dgm:bulletEnabled val="1"/>
        </dgm:presLayoutVars>
      </dgm:prSet>
      <dgm:spPr/>
    </dgm:pt>
    <dgm:pt modelId="{76BD4415-B0E6-49B5-86FA-A92356FB4CBC}" type="pres">
      <dgm:prSet presAssocID="{C6141B82-7A81-4B83-A532-110344A4733D}" presName="sibTrans" presStyleCnt="0"/>
      <dgm:spPr/>
    </dgm:pt>
    <dgm:pt modelId="{E1E12AD0-9E3E-4458-A553-390EC2AAE23D}" type="pres">
      <dgm:prSet presAssocID="{1223E83A-A7F4-48F8-8595-91DB20E4C335}" presName="compositeNode" presStyleCnt="0">
        <dgm:presLayoutVars>
          <dgm:bulletEnabled val="1"/>
        </dgm:presLayoutVars>
      </dgm:prSet>
      <dgm:spPr/>
    </dgm:pt>
    <dgm:pt modelId="{733AE746-1730-4723-8E26-4D4FF2A04066}" type="pres">
      <dgm:prSet presAssocID="{1223E83A-A7F4-48F8-8595-91DB20E4C335}" presName="bgRect" presStyleLbl="alignNode1" presStyleIdx="1" presStyleCnt="3" custScaleY="159846"/>
      <dgm:spPr/>
    </dgm:pt>
    <dgm:pt modelId="{A470C0E5-C7B0-43E0-AB94-D0F3941DCFF9}" type="pres">
      <dgm:prSet presAssocID="{DA0A2811-7F07-47A8-8C28-06B50052FA02}" presName="sibTransNodeRect" presStyleLbl="alignNode1" presStyleIdx="1" presStyleCnt="3">
        <dgm:presLayoutVars>
          <dgm:chMax val="0"/>
          <dgm:bulletEnabled val="1"/>
        </dgm:presLayoutVars>
      </dgm:prSet>
      <dgm:spPr/>
    </dgm:pt>
    <dgm:pt modelId="{DC89204F-8776-4091-96ED-00473B3BCC74}" type="pres">
      <dgm:prSet presAssocID="{1223E83A-A7F4-48F8-8595-91DB20E4C335}" presName="nodeRect" presStyleLbl="alignNode1" presStyleIdx="1" presStyleCnt="3">
        <dgm:presLayoutVars>
          <dgm:bulletEnabled val="1"/>
        </dgm:presLayoutVars>
      </dgm:prSet>
      <dgm:spPr/>
    </dgm:pt>
    <dgm:pt modelId="{A8019B27-BC56-4319-88E5-6505BDCB9795}" type="pres">
      <dgm:prSet presAssocID="{DA0A2811-7F07-47A8-8C28-06B50052FA02}" presName="sibTrans" presStyleCnt="0"/>
      <dgm:spPr/>
    </dgm:pt>
    <dgm:pt modelId="{E9FF992E-6C51-468D-AF08-63AC2F34D22E}" type="pres">
      <dgm:prSet presAssocID="{A64CF524-B93B-49EE-83FF-1F7CDDD33F14}" presName="compositeNode" presStyleCnt="0">
        <dgm:presLayoutVars>
          <dgm:bulletEnabled val="1"/>
        </dgm:presLayoutVars>
      </dgm:prSet>
      <dgm:spPr/>
    </dgm:pt>
    <dgm:pt modelId="{0C24FF75-019D-466C-B96D-B8AEEABA60C6}" type="pres">
      <dgm:prSet presAssocID="{A64CF524-B93B-49EE-83FF-1F7CDDD33F14}" presName="bgRect" presStyleLbl="alignNode1" presStyleIdx="2" presStyleCnt="3" custScaleY="159846" custLinFactNeighborX="2215" custLinFactNeighborY="-189"/>
      <dgm:spPr/>
    </dgm:pt>
    <dgm:pt modelId="{E82F70F2-2634-4B67-A53A-ABDDF116600F}" type="pres">
      <dgm:prSet presAssocID="{67E78C0F-094E-434B-ACCC-848239B8B600}" presName="sibTransNodeRect" presStyleLbl="alignNode1" presStyleIdx="2" presStyleCnt="3">
        <dgm:presLayoutVars>
          <dgm:chMax val="0"/>
          <dgm:bulletEnabled val="1"/>
        </dgm:presLayoutVars>
      </dgm:prSet>
      <dgm:spPr/>
    </dgm:pt>
    <dgm:pt modelId="{DC507524-4EA0-4113-9FAE-08C8E7E8A09F}" type="pres">
      <dgm:prSet presAssocID="{A64CF524-B93B-49EE-83FF-1F7CDDD33F14}" presName="nodeRect" presStyleLbl="alignNode1" presStyleIdx="2" presStyleCnt="3">
        <dgm:presLayoutVars>
          <dgm:bulletEnabled val="1"/>
        </dgm:presLayoutVars>
      </dgm:prSet>
      <dgm:spPr/>
    </dgm:pt>
  </dgm:ptLst>
  <dgm:cxnLst>
    <dgm:cxn modelId="{4949D522-3005-41BE-9C9C-BE77FF554FE8}" srcId="{686EBB99-495C-4FF6-A70B-663F9ACD09EB}" destId="{52E7636A-E252-4260-B56F-DF49AC283278}" srcOrd="0" destOrd="0" parTransId="{27E18C2D-B205-4371-8C2C-B34C1D4F3BF5}" sibTransId="{C6141B82-7A81-4B83-A532-110344A4733D}"/>
    <dgm:cxn modelId="{FC43ED22-81C7-4842-9913-7EA8B5124ACA}" type="presOf" srcId="{52E7636A-E252-4260-B56F-DF49AC283278}" destId="{26FA3E1D-78E4-45F3-A037-2D46F4A0DCC7}" srcOrd="1" destOrd="0" presId="urn:microsoft.com/office/officeart/2016/7/layout/LinearBlockProcessNumbered"/>
    <dgm:cxn modelId="{2C498625-4274-45F9-8C86-D77766DC18CE}" srcId="{686EBB99-495C-4FF6-A70B-663F9ACD09EB}" destId="{A64CF524-B93B-49EE-83FF-1F7CDDD33F14}" srcOrd="2" destOrd="0" parTransId="{D76683F3-205F-4267-A6A2-4C8F2DD60EC0}" sibTransId="{67E78C0F-094E-434B-ACCC-848239B8B600}"/>
    <dgm:cxn modelId="{0D1CD42C-FCE0-41E3-BD44-39EA18A4F483}" type="presOf" srcId="{52E7636A-E252-4260-B56F-DF49AC283278}" destId="{867877EF-3BB3-41E9-AC31-8041D3F60AED}" srcOrd="0" destOrd="0" presId="urn:microsoft.com/office/officeart/2016/7/layout/LinearBlockProcessNumbered"/>
    <dgm:cxn modelId="{67217635-E96E-40E6-BDDA-068A6AAAFA18}" type="presOf" srcId="{67E78C0F-094E-434B-ACCC-848239B8B600}" destId="{E82F70F2-2634-4B67-A53A-ABDDF116600F}" srcOrd="0" destOrd="0" presId="urn:microsoft.com/office/officeart/2016/7/layout/LinearBlockProcessNumbered"/>
    <dgm:cxn modelId="{504FE539-E77B-468B-87B7-C0B932283886}" type="presOf" srcId="{A64CF524-B93B-49EE-83FF-1F7CDDD33F14}" destId="{0C24FF75-019D-466C-B96D-B8AEEABA60C6}" srcOrd="0" destOrd="0" presId="urn:microsoft.com/office/officeart/2016/7/layout/LinearBlockProcessNumbered"/>
    <dgm:cxn modelId="{1259D366-FE15-487E-92A7-FE67AA41AC87}" type="presOf" srcId="{686EBB99-495C-4FF6-A70B-663F9ACD09EB}" destId="{27A71A0B-F7DA-46CD-A13B-55FFE7C085A2}" srcOrd="0" destOrd="0" presId="urn:microsoft.com/office/officeart/2016/7/layout/LinearBlockProcessNumbered"/>
    <dgm:cxn modelId="{ACC02349-3205-4933-8272-C82C14102CFE}" type="presOf" srcId="{C6141B82-7A81-4B83-A532-110344A4733D}" destId="{EDDDBBFC-9F8C-4602-B020-EFB93D3EFEA9}" srcOrd="0" destOrd="0" presId="urn:microsoft.com/office/officeart/2016/7/layout/LinearBlockProcessNumbered"/>
    <dgm:cxn modelId="{1C698751-23C1-4F98-A2C4-A9DEE11F9403}" type="presOf" srcId="{DA0A2811-7F07-47A8-8C28-06B50052FA02}" destId="{A470C0E5-C7B0-43E0-AB94-D0F3941DCFF9}" srcOrd="0" destOrd="0" presId="urn:microsoft.com/office/officeart/2016/7/layout/LinearBlockProcessNumbered"/>
    <dgm:cxn modelId="{1D3E2B8A-EBD9-44A0-B311-77A9A74BDFD8}" srcId="{686EBB99-495C-4FF6-A70B-663F9ACD09EB}" destId="{1223E83A-A7F4-48F8-8595-91DB20E4C335}" srcOrd="1" destOrd="0" parTransId="{1517BF8F-EB79-4662-A42D-219F7DCB8043}" sibTransId="{DA0A2811-7F07-47A8-8C28-06B50052FA02}"/>
    <dgm:cxn modelId="{69EA6C90-4F20-4FD9-BF40-9CF3768FB6D5}" type="presOf" srcId="{1223E83A-A7F4-48F8-8595-91DB20E4C335}" destId="{DC89204F-8776-4091-96ED-00473B3BCC74}" srcOrd="1" destOrd="0" presId="urn:microsoft.com/office/officeart/2016/7/layout/LinearBlockProcessNumbered"/>
    <dgm:cxn modelId="{F1F3569E-04FE-490B-84F6-2A76CDDD25BC}" type="presOf" srcId="{A64CF524-B93B-49EE-83FF-1F7CDDD33F14}" destId="{DC507524-4EA0-4113-9FAE-08C8E7E8A09F}" srcOrd="1" destOrd="0" presId="urn:microsoft.com/office/officeart/2016/7/layout/LinearBlockProcessNumbered"/>
    <dgm:cxn modelId="{729C19C7-AF43-43ED-9D1F-8C63561E2022}" type="presOf" srcId="{1223E83A-A7F4-48F8-8595-91DB20E4C335}" destId="{733AE746-1730-4723-8E26-4D4FF2A04066}" srcOrd="0" destOrd="0" presId="urn:microsoft.com/office/officeart/2016/7/layout/LinearBlockProcessNumbered"/>
    <dgm:cxn modelId="{8CE1F6A7-5953-48F4-99B4-E9F9F8A34288}" type="presParOf" srcId="{27A71A0B-F7DA-46CD-A13B-55FFE7C085A2}" destId="{80F51CF0-C625-4A0F-891D-1978BAF03C10}" srcOrd="0" destOrd="0" presId="urn:microsoft.com/office/officeart/2016/7/layout/LinearBlockProcessNumbered"/>
    <dgm:cxn modelId="{2A3730D6-A096-4304-97EC-C22D2DB3678C}" type="presParOf" srcId="{80F51CF0-C625-4A0F-891D-1978BAF03C10}" destId="{867877EF-3BB3-41E9-AC31-8041D3F60AED}" srcOrd="0" destOrd="0" presId="urn:microsoft.com/office/officeart/2016/7/layout/LinearBlockProcessNumbered"/>
    <dgm:cxn modelId="{8DAD1FA6-6202-4DE1-91C2-70EDEB2C9573}" type="presParOf" srcId="{80F51CF0-C625-4A0F-891D-1978BAF03C10}" destId="{EDDDBBFC-9F8C-4602-B020-EFB93D3EFEA9}" srcOrd="1" destOrd="0" presId="urn:microsoft.com/office/officeart/2016/7/layout/LinearBlockProcessNumbered"/>
    <dgm:cxn modelId="{7359BC9B-7E05-4798-AE00-F4E775BB607C}" type="presParOf" srcId="{80F51CF0-C625-4A0F-891D-1978BAF03C10}" destId="{26FA3E1D-78E4-45F3-A037-2D46F4A0DCC7}" srcOrd="2" destOrd="0" presId="urn:microsoft.com/office/officeart/2016/7/layout/LinearBlockProcessNumbered"/>
    <dgm:cxn modelId="{05317DFD-8C16-4693-AFAF-0B1027BB5530}" type="presParOf" srcId="{27A71A0B-F7DA-46CD-A13B-55FFE7C085A2}" destId="{76BD4415-B0E6-49B5-86FA-A92356FB4CBC}" srcOrd="1" destOrd="0" presId="urn:microsoft.com/office/officeart/2016/7/layout/LinearBlockProcessNumbered"/>
    <dgm:cxn modelId="{128374EE-8FC8-40C9-BCAE-982CD76813EA}" type="presParOf" srcId="{27A71A0B-F7DA-46CD-A13B-55FFE7C085A2}" destId="{E1E12AD0-9E3E-4458-A553-390EC2AAE23D}" srcOrd="2" destOrd="0" presId="urn:microsoft.com/office/officeart/2016/7/layout/LinearBlockProcessNumbered"/>
    <dgm:cxn modelId="{D631EE48-4309-464C-99D5-94AC0EB8750F}" type="presParOf" srcId="{E1E12AD0-9E3E-4458-A553-390EC2AAE23D}" destId="{733AE746-1730-4723-8E26-4D4FF2A04066}" srcOrd="0" destOrd="0" presId="urn:microsoft.com/office/officeart/2016/7/layout/LinearBlockProcessNumbered"/>
    <dgm:cxn modelId="{7A73E7CE-DCA1-499C-9290-4BC7A3E066BA}" type="presParOf" srcId="{E1E12AD0-9E3E-4458-A553-390EC2AAE23D}" destId="{A470C0E5-C7B0-43E0-AB94-D0F3941DCFF9}" srcOrd="1" destOrd="0" presId="urn:microsoft.com/office/officeart/2016/7/layout/LinearBlockProcessNumbered"/>
    <dgm:cxn modelId="{07B2097F-1B2E-4DEF-943C-C35B72A1EE08}" type="presParOf" srcId="{E1E12AD0-9E3E-4458-A553-390EC2AAE23D}" destId="{DC89204F-8776-4091-96ED-00473B3BCC74}" srcOrd="2" destOrd="0" presId="urn:microsoft.com/office/officeart/2016/7/layout/LinearBlockProcessNumbered"/>
    <dgm:cxn modelId="{7C2CECDA-4BFF-448D-A46B-0E1BCC09F5D5}" type="presParOf" srcId="{27A71A0B-F7DA-46CD-A13B-55FFE7C085A2}" destId="{A8019B27-BC56-4319-88E5-6505BDCB9795}" srcOrd="3" destOrd="0" presId="urn:microsoft.com/office/officeart/2016/7/layout/LinearBlockProcessNumbered"/>
    <dgm:cxn modelId="{94C7CEC7-0C4E-4A72-ABE3-BCF48AD4F96E}" type="presParOf" srcId="{27A71A0B-F7DA-46CD-A13B-55FFE7C085A2}" destId="{E9FF992E-6C51-468D-AF08-63AC2F34D22E}" srcOrd="4" destOrd="0" presId="urn:microsoft.com/office/officeart/2016/7/layout/LinearBlockProcessNumbered"/>
    <dgm:cxn modelId="{455D33ED-B88B-42C0-8569-F35CDDCB69A5}" type="presParOf" srcId="{E9FF992E-6C51-468D-AF08-63AC2F34D22E}" destId="{0C24FF75-019D-466C-B96D-B8AEEABA60C6}" srcOrd="0" destOrd="0" presId="urn:microsoft.com/office/officeart/2016/7/layout/LinearBlockProcessNumbered"/>
    <dgm:cxn modelId="{35D05520-ED4E-498F-9082-24ED28510976}" type="presParOf" srcId="{E9FF992E-6C51-468D-AF08-63AC2F34D22E}" destId="{E82F70F2-2634-4B67-A53A-ABDDF116600F}" srcOrd="1" destOrd="0" presId="urn:microsoft.com/office/officeart/2016/7/layout/LinearBlockProcessNumbered"/>
    <dgm:cxn modelId="{7CEEAD30-4F8E-4ACB-8ABB-A763E61A20BF}" type="presParOf" srcId="{E9FF992E-6C51-468D-AF08-63AC2F34D22E}" destId="{DC507524-4EA0-4113-9FAE-08C8E7E8A09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43D4C-B974-4C7A-BAFF-435BE106DAF3}">
      <dsp:nvSpPr>
        <dsp:cNvPr id="0" name=""/>
        <dsp:cNvSpPr/>
      </dsp:nvSpPr>
      <dsp:spPr>
        <a:xfrm>
          <a:off x="0" y="454356"/>
          <a:ext cx="6364224"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98E2A6-957C-4EA6-A2BB-93B84F563E64}">
      <dsp:nvSpPr>
        <dsp:cNvPr id="0" name=""/>
        <dsp:cNvSpPr/>
      </dsp:nvSpPr>
      <dsp:spPr>
        <a:xfrm>
          <a:off x="318211" y="100116"/>
          <a:ext cx="4454956"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b="1" kern="1200"/>
            <a:t>1. </a:t>
          </a:r>
          <a:r>
            <a:rPr lang="vi-VN" sz="2400" b="1" kern="1200"/>
            <a:t>Giới thiệu</a:t>
          </a:r>
          <a:endParaRPr lang="en-US" sz="2400" b="1" kern="1200"/>
        </a:p>
      </dsp:txBody>
      <dsp:txXfrm>
        <a:off x="352796" y="134701"/>
        <a:ext cx="4385786" cy="639310"/>
      </dsp:txXfrm>
    </dsp:sp>
    <dsp:sp modelId="{3DE4A7C3-0719-416D-87FC-6D61BCD93860}">
      <dsp:nvSpPr>
        <dsp:cNvPr id="0" name=""/>
        <dsp:cNvSpPr/>
      </dsp:nvSpPr>
      <dsp:spPr>
        <a:xfrm>
          <a:off x="0" y="1542996"/>
          <a:ext cx="6364224" cy="604800"/>
        </a:xfrm>
        <a:prstGeom prst="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A0D427-A27B-4D6D-8B11-40715E2BB7E4}">
      <dsp:nvSpPr>
        <dsp:cNvPr id="0" name=""/>
        <dsp:cNvSpPr/>
      </dsp:nvSpPr>
      <dsp:spPr>
        <a:xfrm>
          <a:off x="318211" y="1188756"/>
          <a:ext cx="4454956" cy="70848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b="1" kern="1200"/>
            <a:t>2. Signal Handler</a:t>
          </a:r>
          <a:endParaRPr lang="en-US" sz="2400" b="0" kern="1200"/>
        </a:p>
      </dsp:txBody>
      <dsp:txXfrm>
        <a:off x="352796" y="1223341"/>
        <a:ext cx="4385786" cy="639310"/>
      </dsp:txXfrm>
    </dsp:sp>
    <dsp:sp modelId="{CC2F646E-6701-44D6-9BD5-678E6BE99B4B}">
      <dsp:nvSpPr>
        <dsp:cNvPr id="0" name=""/>
        <dsp:cNvSpPr/>
      </dsp:nvSpPr>
      <dsp:spPr>
        <a:xfrm>
          <a:off x="0" y="2631636"/>
          <a:ext cx="6364224" cy="604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5E5BE7-F269-4D18-91F9-80D9BD9DC7B9}">
      <dsp:nvSpPr>
        <dsp:cNvPr id="0" name=""/>
        <dsp:cNvSpPr/>
      </dsp:nvSpPr>
      <dsp:spPr>
        <a:xfrm>
          <a:off x="318211" y="2277396"/>
          <a:ext cx="4454956"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b="1" kern="1200"/>
            <a:t>3. Một số signals cơ bản	</a:t>
          </a:r>
        </a:p>
      </dsp:txBody>
      <dsp:txXfrm>
        <a:off x="352796" y="2311981"/>
        <a:ext cx="4385786" cy="639310"/>
      </dsp:txXfrm>
    </dsp:sp>
    <dsp:sp modelId="{2FA327A7-E36E-403D-9946-286BE8EE764F}">
      <dsp:nvSpPr>
        <dsp:cNvPr id="0" name=""/>
        <dsp:cNvSpPr/>
      </dsp:nvSpPr>
      <dsp:spPr>
        <a:xfrm>
          <a:off x="0" y="3720276"/>
          <a:ext cx="6364224" cy="604800"/>
        </a:xfrm>
        <a:prstGeom prst="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3A7695-6184-4C30-815F-E9254E72D8E6}">
      <dsp:nvSpPr>
        <dsp:cNvPr id="0" name=""/>
        <dsp:cNvSpPr/>
      </dsp:nvSpPr>
      <dsp:spPr>
        <a:xfrm>
          <a:off x="318211" y="3366036"/>
          <a:ext cx="4454956" cy="70848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b="1" kern="1200"/>
            <a:t>4. Sending Signal	</a:t>
          </a:r>
        </a:p>
      </dsp:txBody>
      <dsp:txXfrm>
        <a:off x="352796" y="3400621"/>
        <a:ext cx="4385786" cy="639310"/>
      </dsp:txXfrm>
    </dsp:sp>
    <dsp:sp modelId="{404413AF-8826-4130-B733-494ECD3877B1}">
      <dsp:nvSpPr>
        <dsp:cNvPr id="0" name=""/>
        <dsp:cNvSpPr/>
      </dsp:nvSpPr>
      <dsp:spPr>
        <a:xfrm>
          <a:off x="0" y="4808915"/>
          <a:ext cx="6364224"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D7638C-D3BD-49F9-B5CD-200FB9333121}">
      <dsp:nvSpPr>
        <dsp:cNvPr id="0" name=""/>
        <dsp:cNvSpPr/>
      </dsp:nvSpPr>
      <dsp:spPr>
        <a:xfrm>
          <a:off x="318211" y="4454675"/>
          <a:ext cx="4454956"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b="1" kern="1200"/>
            <a:t>5. Blocking &amp; unblocking signals</a:t>
          </a:r>
        </a:p>
      </dsp:txBody>
      <dsp:txXfrm>
        <a:off x="352796" y="4489260"/>
        <a:ext cx="4385786"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877EF-3BB3-41E9-AC31-8041D3F60AED}">
      <dsp:nvSpPr>
        <dsp:cNvPr id="0" name=""/>
        <dsp:cNvSpPr/>
      </dsp:nvSpPr>
      <dsp:spPr>
        <a:xfrm>
          <a:off x="66311" y="483676"/>
          <a:ext cx="2355080" cy="451740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630" tIns="0" rIns="232630" bIns="330200" numCol="1" spcCol="1270" anchor="t"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Cách signal handler hoạt động</a:t>
          </a:r>
        </a:p>
      </dsp:txBody>
      <dsp:txXfrm>
        <a:off x="66311" y="2290637"/>
        <a:ext cx="2355080" cy="2710440"/>
      </dsp:txXfrm>
    </dsp:sp>
    <dsp:sp modelId="{EDDDBBFC-9F8C-4602-B020-EFB93D3EFEA9}">
      <dsp:nvSpPr>
        <dsp:cNvPr id="0" name=""/>
        <dsp:cNvSpPr/>
      </dsp:nvSpPr>
      <dsp:spPr>
        <a:xfrm>
          <a:off x="581" y="1336507"/>
          <a:ext cx="2355080" cy="11304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2630" tIns="165100" rIns="232630" bIns="165100" numCol="1" spcCol="1270" anchor="ctr" anchorCtr="0">
          <a:noAutofit/>
        </a:bodyPr>
        <a:lstStyle/>
        <a:p>
          <a:pPr marL="0" lvl="0" indent="0" algn="l" defTabSz="2533650">
            <a:lnSpc>
              <a:spcPct val="90000"/>
            </a:lnSpc>
            <a:spcBef>
              <a:spcPct val="0"/>
            </a:spcBef>
            <a:spcAft>
              <a:spcPct val="35000"/>
            </a:spcAft>
            <a:buNone/>
          </a:pPr>
          <a:r>
            <a:rPr lang="en-US" sz="5700" kern="1200"/>
            <a:t>01</a:t>
          </a:r>
        </a:p>
      </dsp:txBody>
      <dsp:txXfrm>
        <a:off x="581" y="1336507"/>
        <a:ext cx="2355080" cy="1130438"/>
      </dsp:txXfrm>
    </dsp:sp>
    <dsp:sp modelId="{733AE746-1730-4723-8E26-4D4FF2A04066}">
      <dsp:nvSpPr>
        <dsp:cNvPr id="0" name=""/>
        <dsp:cNvSpPr/>
      </dsp:nvSpPr>
      <dsp:spPr>
        <a:xfrm>
          <a:off x="2544067" y="490855"/>
          <a:ext cx="2355080" cy="451740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630" tIns="0" rIns="232630" bIns="330200" numCol="1" spcCol="1270" anchor="t"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Các signals thường dùng</a:t>
          </a:r>
        </a:p>
      </dsp:txBody>
      <dsp:txXfrm>
        <a:off x="2544067" y="2297815"/>
        <a:ext cx="2355080" cy="2710440"/>
      </dsp:txXfrm>
    </dsp:sp>
    <dsp:sp modelId="{A470C0E5-C7B0-43E0-AB94-D0F3941DCFF9}">
      <dsp:nvSpPr>
        <dsp:cNvPr id="0" name=""/>
        <dsp:cNvSpPr/>
      </dsp:nvSpPr>
      <dsp:spPr>
        <a:xfrm>
          <a:off x="2544067" y="1336507"/>
          <a:ext cx="2355080" cy="11304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2630" tIns="165100" rIns="232630" bIns="165100" numCol="1" spcCol="1270" anchor="ctr" anchorCtr="0">
          <a:noAutofit/>
        </a:bodyPr>
        <a:lstStyle/>
        <a:p>
          <a:pPr marL="0" lvl="0" indent="0" algn="l" defTabSz="2533650">
            <a:lnSpc>
              <a:spcPct val="90000"/>
            </a:lnSpc>
            <a:spcBef>
              <a:spcPct val="0"/>
            </a:spcBef>
            <a:spcAft>
              <a:spcPct val="35000"/>
            </a:spcAft>
            <a:buNone/>
          </a:pPr>
          <a:r>
            <a:rPr lang="en-US" sz="5700" kern="1200"/>
            <a:t>02</a:t>
          </a:r>
        </a:p>
      </dsp:txBody>
      <dsp:txXfrm>
        <a:off x="2544067" y="1336507"/>
        <a:ext cx="2355080" cy="1130438"/>
      </dsp:txXfrm>
    </dsp:sp>
    <dsp:sp modelId="{0C24FF75-019D-466C-B96D-B8AEEABA60C6}">
      <dsp:nvSpPr>
        <dsp:cNvPr id="0" name=""/>
        <dsp:cNvSpPr/>
      </dsp:nvSpPr>
      <dsp:spPr>
        <a:xfrm>
          <a:off x="5088135" y="485513"/>
          <a:ext cx="2355080" cy="451740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630" tIns="0" rIns="232630" bIns="330200" numCol="1" spcCol="1270" anchor="t"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Blocking và unblocking signal.</a:t>
          </a:r>
          <a:endParaRPr lang="en-US" sz="1800" kern="1200"/>
        </a:p>
      </dsp:txBody>
      <dsp:txXfrm>
        <a:off x="5088135" y="2292474"/>
        <a:ext cx="2355080" cy="2710440"/>
      </dsp:txXfrm>
    </dsp:sp>
    <dsp:sp modelId="{E82F70F2-2634-4B67-A53A-ABDDF116600F}">
      <dsp:nvSpPr>
        <dsp:cNvPr id="0" name=""/>
        <dsp:cNvSpPr/>
      </dsp:nvSpPr>
      <dsp:spPr>
        <a:xfrm>
          <a:off x="5087554" y="1336507"/>
          <a:ext cx="2355080" cy="11304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2630" tIns="165100" rIns="232630" bIns="165100" numCol="1" spcCol="1270" anchor="ctr" anchorCtr="0">
          <a:noAutofit/>
        </a:bodyPr>
        <a:lstStyle/>
        <a:p>
          <a:pPr marL="0" lvl="0" indent="0" algn="l" defTabSz="2533650">
            <a:lnSpc>
              <a:spcPct val="90000"/>
            </a:lnSpc>
            <a:spcBef>
              <a:spcPct val="0"/>
            </a:spcBef>
            <a:spcAft>
              <a:spcPct val="35000"/>
            </a:spcAft>
            <a:buNone/>
          </a:pPr>
          <a:r>
            <a:rPr lang="en-US" sz="5700" kern="1200"/>
            <a:t>03</a:t>
          </a:r>
        </a:p>
      </dsp:txBody>
      <dsp:txXfrm>
        <a:off x="5087554" y="1336507"/>
        <a:ext cx="2355080" cy="11304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B7074-F127-427A-AE94-FCD466A8A822}" type="datetimeFigureOut">
              <a:rPr lang="en-US" smtClean="0"/>
              <a:t>2/25/2022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68CEA-DDEE-4D1B-B102-8B93275FCB58}" type="slidenum">
              <a:rPr lang="en-US" smtClean="0"/>
              <a:t>‹#›</a:t>
            </a:fld>
            <a:endParaRPr lang="en-US"/>
          </a:p>
        </p:txBody>
      </p:sp>
    </p:spTree>
    <p:extLst>
      <p:ext uri="{BB962C8B-B14F-4D97-AF65-F5344CB8AC3E}">
        <p14:creationId xmlns:p14="http://schemas.microsoft.com/office/powerpoint/2010/main" val="781848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10</a:t>
            </a:fld>
            <a:endParaRPr lang="en-US"/>
          </a:p>
        </p:txBody>
      </p:sp>
    </p:spTree>
    <p:extLst>
      <p:ext uri="{BB962C8B-B14F-4D97-AF65-F5344CB8AC3E}">
        <p14:creationId xmlns:p14="http://schemas.microsoft.com/office/powerpoint/2010/main" val="1359320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11</a:t>
            </a:fld>
            <a:endParaRPr lang="en-US"/>
          </a:p>
        </p:txBody>
      </p:sp>
    </p:spTree>
    <p:extLst>
      <p:ext uri="{BB962C8B-B14F-4D97-AF65-F5344CB8AC3E}">
        <p14:creationId xmlns:p14="http://schemas.microsoft.com/office/powerpoint/2010/main" val="2696222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12</a:t>
            </a:fld>
            <a:endParaRPr lang="en-US"/>
          </a:p>
        </p:txBody>
      </p:sp>
    </p:spTree>
    <p:extLst>
      <p:ext uri="{BB962C8B-B14F-4D97-AF65-F5344CB8AC3E}">
        <p14:creationId xmlns:p14="http://schemas.microsoft.com/office/powerpoint/2010/main" val="841487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2</a:t>
            </a:fld>
            <a:endParaRPr lang="en-US"/>
          </a:p>
        </p:txBody>
      </p:sp>
    </p:spTree>
    <p:extLst>
      <p:ext uri="{BB962C8B-B14F-4D97-AF65-F5344CB8AC3E}">
        <p14:creationId xmlns:p14="http://schemas.microsoft.com/office/powerpoint/2010/main" val="107642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3</a:t>
            </a:fld>
            <a:endParaRPr lang="en-US"/>
          </a:p>
        </p:txBody>
      </p:sp>
    </p:spTree>
    <p:extLst>
      <p:ext uri="{BB962C8B-B14F-4D97-AF65-F5344CB8AC3E}">
        <p14:creationId xmlns:p14="http://schemas.microsoft.com/office/powerpoint/2010/main" val="3059443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4</a:t>
            </a:fld>
            <a:endParaRPr lang="en-US"/>
          </a:p>
        </p:txBody>
      </p:sp>
    </p:spTree>
    <p:extLst>
      <p:ext uri="{BB962C8B-B14F-4D97-AF65-F5344CB8AC3E}">
        <p14:creationId xmlns:p14="http://schemas.microsoft.com/office/powerpoint/2010/main" val="1444877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5</a:t>
            </a:fld>
            <a:endParaRPr lang="en-US"/>
          </a:p>
        </p:txBody>
      </p:sp>
    </p:spTree>
    <p:extLst>
      <p:ext uri="{BB962C8B-B14F-4D97-AF65-F5344CB8AC3E}">
        <p14:creationId xmlns:p14="http://schemas.microsoft.com/office/powerpoint/2010/main" val="3738848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6</a:t>
            </a:fld>
            <a:endParaRPr lang="en-US"/>
          </a:p>
        </p:txBody>
      </p:sp>
    </p:spTree>
    <p:extLst>
      <p:ext uri="{BB962C8B-B14F-4D97-AF65-F5344CB8AC3E}">
        <p14:creationId xmlns:p14="http://schemas.microsoft.com/office/powerpoint/2010/main" val="3265836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7</a:t>
            </a:fld>
            <a:endParaRPr lang="en-US"/>
          </a:p>
        </p:txBody>
      </p:sp>
    </p:spTree>
    <p:extLst>
      <p:ext uri="{BB962C8B-B14F-4D97-AF65-F5344CB8AC3E}">
        <p14:creationId xmlns:p14="http://schemas.microsoft.com/office/powerpoint/2010/main" val="367146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8</a:t>
            </a:fld>
            <a:endParaRPr lang="en-US"/>
          </a:p>
        </p:txBody>
      </p:sp>
    </p:spTree>
    <p:extLst>
      <p:ext uri="{BB962C8B-B14F-4D97-AF65-F5344CB8AC3E}">
        <p14:creationId xmlns:p14="http://schemas.microsoft.com/office/powerpoint/2010/main" val="1700521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9</a:t>
            </a:fld>
            <a:endParaRPr lang="en-US"/>
          </a:p>
        </p:txBody>
      </p:sp>
    </p:spTree>
    <p:extLst>
      <p:ext uri="{BB962C8B-B14F-4D97-AF65-F5344CB8AC3E}">
        <p14:creationId xmlns:p14="http://schemas.microsoft.com/office/powerpoint/2010/main" val="1480525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54CE-5FC3-438B-85BE-18E09B7DF7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D00FD1-AF82-4A28-8582-70D256925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C56210-B119-475F-AB91-35F0ACAE22C0}"/>
              </a:ext>
            </a:extLst>
          </p:cNvPr>
          <p:cNvSpPr>
            <a:spLocks noGrp="1"/>
          </p:cNvSpPr>
          <p:nvPr>
            <p:ph type="dt" sz="half" idx="10"/>
          </p:nvPr>
        </p:nvSpPr>
        <p:spPr/>
        <p:txBody>
          <a:bodyPr/>
          <a:lstStyle/>
          <a:p>
            <a:fld id="{C719D54A-7B07-4A58-A09F-8758F5AF49B3}" type="datetimeFigureOut">
              <a:rPr lang="en-US" smtClean="0"/>
              <a:t>2/25/2022</a:t>
            </a:fld>
            <a:endParaRPr lang="en-US"/>
          </a:p>
        </p:txBody>
      </p:sp>
      <p:sp>
        <p:nvSpPr>
          <p:cNvPr id="5" name="Footer Placeholder 4">
            <a:extLst>
              <a:ext uri="{FF2B5EF4-FFF2-40B4-BE49-F238E27FC236}">
                <a16:creationId xmlns:a16="http://schemas.microsoft.com/office/drawing/2014/main" id="{651FA2B8-C5DA-4EAC-B903-8744F66F9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32A04-BA2D-4CE3-9CA6-3680EC8BA784}"/>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125712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D9DF0-F561-45B1-A651-7EB667DCFC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CC4759-8D42-4AE1-9C63-895B19CBC5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3CE2F-8B49-4885-9F4B-9939FCE92C6A}"/>
              </a:ext>
            </a:extLst>
          </p:cNvPr>
          <p:cNvSpPr>
            <a:spLocks noGrp="1"/>
          </p:cNvSpPr>
          <p:nvPr>
            <p:ph type="dt" sz="half" idx="10"/>
          </p:nvPr>
        </p:nvSpPr>
        <p:spPr/>
        <p:txBody>
          <a:bodyPr/>
          <a:lstStyle/>
          <a:p>
            <a:fld id="{C719D54A-7B07-4A58-A09F-8758F5AF49B3}" type="datetimeFigureOut">
              <a:rPr lang="en-US" smtClean="0"/>
              <a:t>2/25/2022</a:t>
            </a:fld>
            <a:endParaRPr lang="en-US"/>
          </a:p>
        </p:txBody>
      </p:sp>
      <p:sp>
        <p:nvSpPr>
          <p:cNvPr id="5" name="Footer Placeholder 4">
            <a:extLst>
              <a:ext uri="{FF2B5EF4-FFF2-40B4-BE49-F238E27FC236}">
                <a16:creationId xmlns:a16="http://schemas.microsoft.com/office/drawing/2014/main" id="{674BF14D-B159-4819-BF93-A87CD411D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7F68D-AE96-490C-A3E5-A2EF717D5BB3}"/>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404720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5E9421-24F0-4D6F-90C1-74F8961B2E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AFBCDA-4BA8-4007-AA4A-5AA387D04F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FD4A0-B18F-449B-8188-C823CAD9910B}"/>
              </a:ext>
            </a:extLst>
          </p:cNvPr>
          <p:cNvSpPr>
            <a:spLocks noGrp="1"/>
          </p:cNvSpPr>
          <p:nvPr>
            <p:ph type="dt" sz="half" idx="10"/>
          </p:nvPr>
        </p:nvSpPr>
        <p:spPr/>
        <p:txBody>
          <a:bodyPr/>
          <a:lstStyle/>
          <a:p>
            <a:fld id="{C719D54A-7B07-4A58-A09F-8758F5AF49B3}" type="datetimeFigureOut">
              <a:rPr lang="en-US" smtClean="0"/>
              <a:t>2/25/2022</a:t>
            </a:fld>
            <a:endParaRPr lang="en-US"/>
          </a:p>
        </p:txBody>
      </p:sp>
      <p:sp>
        <p:nvSpPr>
          <p:cNvPr id="5" name="Footer Placeholder 4">
            <a:extLst>
              <a:ext uri="{FF2B5EF4-FFF2-40B4-BE49-F238E27FC236}">
                <a16:creationId xmlns:a16="http://schemas.microsoft.com/office/drawing/2014/main" id="{B1ACCBD0-31A8-4E7D-AEE4-F6D9DB474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55308F-CBAA-41F5-89C5-A0AC38364634}"/>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66275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59E9-B86F-42F1-A75C-84F77ABE7A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F81810-1AFC-46DA-99ED-6CF62D1A06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2FC9F-A584-4837-B267-7AC86853AFD1}"/>
              </a:ext>
            </a:extLst>
          </p:cNvPr>
          <p:cNvSpPr>
            <a:spLocks noGrp="1"/>
          </p:cNvSpPr>
          <p:nvPr>
            <p:ph type="dt" sz="half" idx="10"/>
          </p:nvPr>
        </p:nvSpPr>
        <p:spPr/>
        <p:txBody>
          <a:bodyPr/>
          <a:lstStyle/>
          <a:p>
            <a:fld id="{C719D54A-7B07-4A58-A09F-8758F5AF49B3}" type="datetimeFigureOut">
              <a:rPr lang="en-US" smtClean="0"/>
              <a:t>2/25/2022</a:t>
            </a:fld>
            <a:endParaRPr lang="en-US"/>
          </a:p>
        </p:txBody>
      </p:sp>
      <p:sp>
        <p:nvSpPr>
          <p:cNvPr id="5" name="Footer Placeholder 4">
            <a:extLst>
              <a:ext uri="{FF2B5EF4-FFF2-40B4-BE49-F238E27FC236}">
                <a16:creationId xmlns:a16="http://schemas.microsoft.com/office/drawing/2014/main" id="{C94BE694-486E-41E2-87B2-2624C9272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0A32E-A3DB-4BEA-8EA3-751757664021}"/>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271712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7AFC-1252-4567-8553-E624ED798B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12F4C7-D281-4DCA-8BBD-A0C69F61DE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E86B86-B576-4BF9-8768-A919BE950C13}"/>
              </a:ext>
            </a:extLst>
          </p:cNvPr>
          <p:cNvSpPr>
            <a:spLocks noGrp="1"/>
          </p:cNvSpPr>
          <p:nvPr>
            <p:ph type="dt" sz="half" idx="10"/>
          </p:nvPr>
        </p:nvSpPr>
        <p:spPr/>
        <p:txBody>
          <a:bodyPr/>
          <a:lstStyle/>
          <a:p>
            <a:fld id="{C719D54A-7B07-4A58-A09F-8758F5AF49B3}" type="datetimeFigureOut">
              <a:rPr lang="en-US" smtClean="0"/>
              <a:t>2/25/2022</a:t>
            </a:fld>
            <a:endParaRPr lang="en-US"/>
          </a:p>
        </p:txBody>
      </p:sp>
      <p:sp>
        <p:nvSpPr>
          <p:cNvPr id="5" name="Footer Placeholder 4">
            <a:extLst>
              <a:ext uri="{FF2B5EF4-FFF2-40B4-BE49-F238E27FC236}">
                <a16:creationId xmlns:a16="http://schemas.microsoft.com/office/drawing/2014/main" id="{3EBC5BF3-246B-4F06-A6E1-BF62DFDE2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B08F1-1E24-44E8-984E-8A19810D8EE7}"/>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47312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34F7C-5C0C-43C0-A654-D5CF9E1E69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47748B-DFF5-492A-98F9-D221A0BF2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8106C4-F68D-4839-AF17-8AD75A509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539C0D-08D3-4B7E-B398-9A9F43B1FF85}"/>
              </a:ext>
            </a:extLst>
          </p:cNvPr>
          <p:cNvSpPr>
            <a:spLocks noGrp="1"/>
          </p:cNvSpPr>
          <p:nvPr>
            <p:ph type="dt" sz="half" idx="10"/>
          </p:nvPr>
        </p:nvSpPr>
        <p:spPr/>
        <p:txBody>
          <a:bodyPr/>
          <a:lstStyle/>
          <a:p>
            <a:fld id="{C719D54A-7B07-4A58-A09F-8758F5AF49B3}" type="datetimeFigureOut">
              <a:rPr lang="en-US" smtClean="0"/>
              <a:t>2/25/2022</a:t>
            </a:fld>
            <a:endParaRPr lang="en-US"/>
          </a:p>
        </p:txBody>
      </p:sp>
      <p:sp>
        <p:nvSpPr>
          <p:cNvPr id="6" name="Footer Placeholder 5">
            <a:extLst>
              <a:ext uri="{FF2B5EF4-FFF2-40B4-BE49-F238E27FC236}">
                <a16:creationId xmlns:a16="http://schemas.microsoft.com/office/drawing/2014/main" id="{ADBC37F5-ACBE-4CF6-B64D-FF554CCA2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FC501-D2E8-4AC4-BE8D-C447D4EE3848}"/>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219980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BAEE-1066-4813-A413-FF7FB1D632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A34ED4-96A5-4A7D-ABEF-85CAFDE0FE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5E9D62-AA4D-4E8B-93EF-6719E039FC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B74B0A-5C78-439B-AF4E-2F98A8254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B1C2D-C8A9-47E3-A5A9-7BF36A5F3C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8BD11B-D620-4112-984B-712D06CF169A}"/>
              </a:ext>
            </a:extLst>
          </p:cNvPr>
          <p:cNvSpPr>
            <a:spLocks noGrp="1"/>
          </p:cNvSpPr>
          <p:nvPr>
            <p:ph type="dt" sz="half" idx="10"/>
          </p:nvPr>
        </p:nvSpPr>
        <p:spPr/>
        <p:txBody>
          <a:bodyPr/>
          <a:lstStyle/>
          <a:p>
            <a:fld id="{C719D54A-7B07-4A58-A09F-8758F5AF49B3}" type="datetimeFigureOut">
              <a:rPr lang="en-US" smtClean="0"/>
              <a:t>2/25/2022</a:t>
            </a:fld>
            <a:endParaRPr lang="en-US"/>
          </a:p>
        </p:txBody>
      </p:sp>
      <p:sp>
        <p:nvSpPr>
          <p:cNvPr id="8" name="Footer Placeholder 7">
            <a:extLst>
              <a:ext uri="{FF2B5EF4-FFF2-40B4-BE49-F238E27FC236}">
                <a16:creationId xmlns:a16="http://schemas.microsoft.com/office/drawing/2014/main" id="{C91592A8-68A6-4A50-9CCC-0473B490FB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C853D3-2BEC-43B7-8760-E307DD47743E}"/>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46978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9E78-62F0-4A81-924A-0A5056DF30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056146-4FCC-4ADA-AB24-51188AAF122D}"/>
              </a:ext>
            </a:extLst>
          </p:cNvPr>
          <p:cNvSpPr>
            <a:spLocks noGrp="1"/>
          </p:cNvSpPr>
          <p:nvPr>
            <p:ph type="dt" sz="half" idx="10"/>
          </p:nvPr>
        </p:nvSpPr>
        <p:spPr/>
        <p:txBody>
          <a:bodyPr/>
          <a:lstStyle/>
          <a:p>
            <a:fld id="{C719D54A-7B07-4A58-A09F-8758F5AF49B3}" type="datetimeFigureOut">
              <a:rPr lang="en-US" smtClean="0"/>
              <a:t>2/25/2022</a:t>
            </a:fld>
            <a:endParaRPr lang="en-US"/>
          </a:p>
        </p:txBody>
      </p:sp>
      <p:sp>
        <p:nvSpPr>
          <p:cNvPr id="4" name="Footer Placeholder 3">
            <a:extLst>
              <a:ext uri="{FF2B5EF4-FFF2-40B4-BE49-F238E27FC236}">
                <a16:creationId xmlns:a16="http://schemas.microsoft.com/office/drawing/2014/main" id="{8BA0FFC4-3C2D-4E42-9BBF-9CE16A254D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326DF0-9A13-4F5F-BBBD-B45B09B6B768}"/>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424755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131DAA-1EA0-4388-95E5-56DBE56CF0E3}"/>
              </a:ext>
            </a:extLst>
          </p:cNvPr>
          <p:cNvSpPr>
            <a:spLocks noGrp="1"/>
          </p:cNvSpPr>
          <p:nvPr>
            <p:ph type="dt" sz="half" idx="10"/>
          </p:nvPr>
        </p:nvSpPr>
        <p:spPr/>
        <p:txBody>
          <a:bodyPr/>
          <a:lstStyle/>
          <a:p>
            <a:fld id="{C719D54A-7B07-4A58-A09F-8758F5AF49B3}" type="datetimeFigureOut">
              <a:rPr lang="en-US" smtClean="0"/>
              <a:t>2/25/2022</a:t>
            </a:fld>
            <a:endParaRPr lang="en-US"/>
          </a:p>
        </p:txBody>
      </p:sp>
      <p:sp>
        <p:nvSpPr>
          <p:cNvPr id="3" name="Footer Placeholder 2">
            <a:extLst>
              <a:ext uri="{FF2B5EF4-FFF2-40B4-BE49-F238E27FC236}">
                <a16:creationId xmlns:a16="http://schemas.microsoft.com/office/drawing/2014/main" id="{0C289502-351D-4DC9-B598-107E41FF51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90765F-7A9E-4CC2-AF09-74C19EEC1552}"/>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79355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299D-2165-4E09-B7A3-98050B58A5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C68EB0-97E6-47F4-A6A8-3BE4CBFDE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656F0A-86A3-4354-8067-C8BECB4DB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66263-97A6-417D-9D8E-46EC9DA3E1DB}"/>
              </a:ext>
            </a:extLst>
          </p:cNvPr>
          <p:cNvSpPr>
            <a:spLocks noGrp="1"/>
          </p:cNvSpPr>
          <p:nvPr>
            <p:ph type="dt" sz="half" idx="10"/>
          </p:nvPr>
        </p:nvSpPr>
        <p:spPr/>
        <p:txBody>
          <a:bodyPr/>
          <a:lstStyle/>
          <a:p>
            <a:fld id="{C719D54A-7B07-4A58-A09F-8758F5AF49B3}" type="datetimeFigureOut">
              <a:rPr lang="en-US" smtClean="0"/>
              <a:t>2/25/2022</a:t>
            </a:fld>
            <a:endParaRPr lang="en-US"/>
          </a:p>
        </p:txBody>
      </p:sp>
      <p:sp>
        <p:nvSpPr>
          <p:cNvPr id="6" name="Footer Placeholder 5">
            <a:extLst>
              <a:ext uri="{FF2B5EF4-FFF2-40B4-BE49-F238E27FC236}">
                <a16:creationId xmlns:a16="http://schemas.microsoft.com/office/drawing/2014/main" id="{70C02EF7-45D3-4301-9B76-92842CA325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C97F22-1D7F-4CF4-8DD3-81D3324A5493}"/>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28424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627B-EC23-4346-BE70-160BDF4D7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E33ACF-E024-4EDC-A32E-C45EE1E180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C64509-3C70-41DD-A283-56D2E667F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3A6C5D-18BD-4D4B-8AB0-1A291C6634CC}"/>
              </a:ext>
            </a:extLst>
          </p:cNvPr>
          <p:cNvSpPr>
            <a:spLocks noGrp="1"/>
          </p:cNvSpPr>
          <p:nvPr>
            <p:ph type="dt" sz="half" idx="10"/>
          </p:nvPr>
        </p:nvSpPr>
        <p:spPr/>
        <p:txBody>
          <a:bodyPr/>
          <a:lstStyle/>
          <a:p>
            <a:fld id="{C719D54A-7B07-4A58-A09F-8758F5AF49B3}" type="datetimeFigureOut">
              <a:rPr lang="en-US" smtClean="0"/>
              <a:t>2/25/2022</a:t>
            </a:fld>
            <a:endParaRPr lang="en-US"/>
          </a:p>
        </p:txBody>
      </p:sp>
      <p:sp>
        <p:nvSpPr>
          <p:cNvPr id="6" name="Footer Placeholder 5">
            <a:extLst>
              <a:ext uri="{FF2B5EF4-FFF2-40B4-BE49-F238E27FC236}">
                <a16:creationId xmlns:a16="http://schemas.microsoft.com/office/drawing/2014/main" id="{CEB10D4A-6585-4A1D-81DC-F3F7EC8C1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5DFC4-0A8C-4B1E-AAF2-B28CAAE17F67}"/>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94257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7F321-9C57-4F3B-B709-757EF2BB9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290CCA-A42E-4E7A-97E2-6D4995BA8F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0FB21-7663-4C48-92A0-321B441464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9D54A-7B07-4A58-A09F-8758F5AF49B3}" type="datetimeFigureOut">
              <a:rPr lang="en-US" smtClean="0"/>
              <a:t>2/25/2022</a:t>
            </a:fld>
            <a:endParaRPr lang="en-US"/>
          </a:p>
        </p:txBody>
      </p:sp>
      <p:sp>
        <p:nvSpPr>
          <p:cNvPr id="5" name="Footer Placeholder 4">
            <a:extLst>
              <a:ext uri="{FF2B5EF4-FFF2-40B4-BE49-F238E27FC236}">
                <a16:creationId xmlns:a16="http://schemas.microsoft.com/office/drawing/2014/main" id="{BCF36DDD-C532-4569-ADB8-692A19FD30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91D1B8-DB96-4DEB-A87A-3DFFE769D6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A193A-FD4C-4FD4-A3A5-512E42806CB2}" type="slidenum">
              <a:rPr lang="en-US" smtClean="0"/>
              <a:t>‹#›</a:t>
            </a:fld>
            <a:endParaRPr lang="en-US"/>
          </a:p>
        </p:txBody>
      </p:sp>
    </p:spTree>
    <p:extLst>
      <p:ext uri="{BB962C8B-B14F-4D97-AF65-F5344CB8AC3E}">
        <p14:creationId xmlns:p14="http://schemas.microsoft.com/office/powerpoint/2010/main" val="950499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tx1"/>
                </a:solidFill>
                <a:latin typeface="Times New Roman" panose="02020603050405020304" pitchFamily="18" charset="0"/>
                <a:ea typeface="+mj-ea"/>
                <a:cs typeface="Times New Roman" panose="02020603050405020304" pitchFamily="18" charset="0"/>
              </a:rPr>
              <a:t>Signal</a:t>
            </a:r>
          </a:p>
        </p:txBody>
      </p:sp>
      <p:pic>
        <p:nvPicPr>
          <p:cNvPr id="8" name="Picture 7" descr="Káº¿t quáº£ hÃ¬nh áº£nh cho beaglebone black pi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1360226"/>
            <a:ext cx="6408836" cy="39862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9BBDF46-D979-4F37-872B-72B6A3EA8EBB}"/>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6828987" cy="1087819"/>
          </a:xfrm>
          <a:prstGeom prst="rect">
            <a:avLst/>
          </a:prstGeom>
        </p:spPr>
        <p:txBody>
          <a:bodyPr vert="horz" lIns="91440" tIns="45720" rIns="91440" bIns="45720" rtlCol="0" anchor="b">
            <a:normAutofit/>
          </a:bodyPr>
          <a:lstStyle/>
          <a:p>
            <a:pPr lvl="0"/>
            <a:r>
              <a:rPr lang="en-US" sz="3600" b="1"/>
              <a:t>5. Blocking và unblocking signal</a:t>
            </a:r>
          </a:p>
        </p:txBody>
      </p:sp>
      <p:sp>
        <p:nvSpPr>
          <p:cNvPr id="14" name="TextBox 13"/>
          <p:cNvSpPr txBox="1"/>
          <p:nvPr/>
        </p:nvSpPr>
        <p:spPr>
          <a:xfrm>
            <a:off x="5622794" y="252624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8"/>
            <a:ext cx="9689145" cy="3492868"/>
          </a:xfrm>
          <a:prstGeom prst="rect">
            <a:avLst/>
          </a:prstGeom>
        </p:spPr>
        <p:txBody>
          <a:bodyPr vert="horz" lIns="91440" tIns="45720" rIns="91440" bIns="45720" rtlCol="0">
            <a:normAutofit/>
          </a:bodyPr>
          <a:lstStyle/>
          <a:p>
            <a:pPr marL="571500" lvl="1">
              <a:lnSpc>
                <a:spcPct val="90000"/>
              </a:lnSpc>
              <a:spcAft>
                <a:spcPts val="600"/>
              </a:spcAft>
            </a:pPr>
            <a:r>
              <a:rPr lang="en-US" sz="2000" b="1">
                <a:latin typeface="Times New Roman" panose="02020603050405020304" pitchFamily="18" charset="0"/>
                <a:cs typeface="Times New Roman" panose="02020603050405020304" pitchFamily="18" charset="0"/>
              </a:rPr>
              <a:t>Signal sets:</a:t>
            </a:r>
          </a:p>
          <a:p>
            <a:pPr marL="914400" lvl="1" indent="-342900">
              <a:lnSpc>
                <a:spcPct val="90000"/>
              </a:lnSpc>
              <a:spcAft>
                <a:spcPts val="600"/>
              </a:spcAft>
              <a:buFont typeface="Arial" panose="020B0604020202020204" pitchFamily="34" charset="0"/>
              <a:buChar char="•"/>
            </a:pPr>
            <a:r>
              <a:rPr lang="en-US" sz="2000" i="0">
                <a:effectLst/>
                <a:latin typeface="Times New Roman" panose="02020603050405020304" pitchFamily="18" charset="0"/>
                <a:cs typeface="Times New Roman" panose="02020603050405020304" pitchFamily="18" charset="0"/>
              </a:rPr>
              <a:t>int sigemptyset (sigset_t *set);</a:t>
            </a:r>
          </a:p>
          <a:p>
            <a:pPr marL="914400" lvl="1" indent="-342900">
              <a:lnSpc>
                <a:spcPct val="90000"/>
              </a:lnSpc>
              <a:spcAft>
                <a:spcPts val="600"/>
              </a:spcAft>
              <a:buFont typeface="Arial" panose="020B0604020202020204" pitchFamily="34" charset="0"/>
              <a:buChar char="•"/>
            </a:pPr>
            <a:r>
              <a:rPr lang="en-US" sz="2000" i="0">
                <a:effectLst/>
                <a:latin typeface="Times New Roman" panose="02020603050405020304" pitchFamily="18" charset="0"/>
                <a:cs typeface="Times New Roman" panose="02020603050405020304" pitchFamily="18" charset="0"/>
              </a:rPr>
              <a:t>int sigfillset (sigset_t *set);</a:t>
            </a:r>
          </a:p>
          <a:p>
            <a:pPr marL="914400" lvl="1" indent="-342900">
              <a:lnSpc>
                <a:spcPct val="90000"/>
              </a:lnSpc>
              <a:spcAft>
                <a:spcPts val="600"/>
              </a:spcAft>
              <a:buFont typeface="Arial" panose="020B0604020202020204" pitchFamily="34" charset="0"/>
              <a:buChar char="•"/>
            </a:pPr>
            <a:r>
              <a:rPr lang="en-US" sz="2000" i="0">
                <a:effectLst/>
                <a:latin typeface="Times New Roman" panose="02020603050405020304" pitchFamily="18" charset="0"/>
                <a:cs typeface="Times New Roman" panose="02020603050405020304" pitchFamily="18" charset="0"/>
              </a:rPr>
              <a:t>int sigaddset (sigset_t *set, int signo);</a:t>
            </a:r>
          </a:p>
          <a:p>
            <a:pPr marL="914400" lvl="1" indent="-342900">
              <a:lnSpc>
                <a:spcPct val="90000"/>
              </a:lnSpc>
              <a:spcAft>
                <a:spcPts val="600"/>
              </a:spcAft>
              <a:buFont typeface="Arial" panose="020B0604020202020204" pitchFamily="34" charset="0"/>
              <a:buChar char="•"/>
            </a:pPr>
            <a:r>
              <a:rPr lang="en-US" sz="2000" i="0">
                <a:effectLst/>
                <a:latin typeface="Times New Roman" panose="02020603050405020304" pitchFamily="18" charset="0"/>
                <a:cs typeface="Times New Roman" panose="02020603050405020304" pitchFamily="18" charset="0"/>
              </a:rPr>
              <a:t>int sigdelset (sigset_t *set, int signo);</a:t>
            </a:r>
          </a:p>
          <a:p>
            <a:pPr marL="914400" lvl="1" indent="-342900">
              <a:lnSpc>
                <a:spcPct val="90000"/>
              </a:lnSpc>
              <a:spcAft>
                <a:spcPts val="600"/>
              </a:spcAft>
              <a:buFont typeface="Arial" panose="020B0604020202020204" pitchFamily="34" charset="0"/>
              <a:buChar char="•"/>
            </a:pPr>
            <a:r>
              <a:rPr lang="en-US" sz="1800" i="0">
                <a:effectLst/>
                <a:latin typeface="UbuntuMono-Bold"/>
              </a:rPr>
              <a:t>int </a:t>
            </a:r>
            <a:r>
              <a:rPr lang="en-US" sz="1800" i="0">
                <a:effectLst/>
                <a:latin typeface="UbuntuMono-Regular"/>
              </a:rPr>
              <a:t>sigismember (</a:t>
            </a:r>
            <a:r>
              <a:rPr lang="en-US" sz="1800" i="0">
                <a:effectLst/>
                <a:latin typeface="UbuntuMono-Bold"/>
              </a:rPr>
              <a:t>const </a:t>
            </a:r>
            <a:r>
              <a:rPr lang="en-US" sz="1800" i="0">
                <a:effectLst/>
                <a:latin typeface="UbuntuMono-Regular"/>
              </a:rPr>
              <a:t>sigset_t *set, </a:t>
            </a:r>
            <a:r>
              <a:rPr lang="en-US" sz="1800" i="0">
                <a:effectLst/>
                <a:latin typeface="UbuntuMono-Bold"/>
              </a:rPr>
              <a:t>int </a:t>
            </a:r>
            <a:r>
              <a:rPr lang="en-US" sz="1800" i="0">
                <a:effectLst/>
                <a:latin typeface="UbuntuMono-Regular"/>
              </a:rPr>
              <a:t>signo);</a:t>
            </a:r>
            <a:r>
              <a:rPr lang="en-US" sz="2000"/>
              <a:t> </a:t>
            </a:r>
            <a:br>
              <a:rPr lang="en-US" sz="2000"/>
            </a:br>
            <a:endParaRPr lang="en-US" sz="2000" i="0">
              <a:effectLst/>
              <a:latin typeface="Times New Roman" panose="02020603050405020304" pitchFamily="18" charset="0"/>
              <a:cs typeface="Times New Roman" panose="02020603050405020304" pitchFamily="18" charset="0"/>
            </a:endParaRPr>
          </a:p>
          <a:p>
            <a:pPr marL="571500" lvl="1">
              <a:lnSpc>
                <a:spcPct val="90000"/>
              </a:lnSpc>
              <a:spcAft>
                <a:spcPts val="600"/>
              </a:spcAft>
            </a:pPr>
            <a:br>
              <a:rPr lang="da-DK" sz="2000"/>
            </a:br>
            <a:r>
              <a:rPr lang="en-US" sz="2000">
                <a:latin typeface="Times New Roman" panose="02020603050405020304" pitchFamily="18" charset="0"/>
                <a:cs typeface="Times New Roman" panose="02020603050405020304" pitchFamily="18" charset="0"/>
              </a:rPr>
              <a:t> </a:t>
            </a:r>
            <a:br>
              <a:rPr lang="en-US"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5F1525D7-2C4D-4047-8F35-ED588F71ECA7}"/>
              </a:ext>
            </a:extLst>
          </p:cNvPr>
          <p:cNvSpPr txBox="1"/>
          <p:nvPr/>
        </p:nvSpPr>
        <p:spPr>
          <a:xfrm>
            <a:off x="5622793" y="2526246"/>
            <a:ext cx="501971" cy="390733"/>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20" name="TextBox 19">
            <a:extLst>
              <a:ext uri="{FF2B5EF4-FFF2-40B4-BE49-F238E27FC236}">
                <a16:creationId xmlns:a16="http://schemas.microsoft.com/office/drawing/2014/main" id="{6B1A6E40-078B-408B-B415-8AB28730C31B}"/>
              </a:ext>
            </a:extLst>
          </p:cNvPr>
          <p:cNvSpPr txBox="1"/>
          <p:nvPr/>
        </p:nvSpPr>
        <p:spPr>
          <a:xfrm>
            <a:off x="5622793" y="4760055"/>
            <a:ext cx="501971" cy="390733"/>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pic>
        <p:nvPicPr>
          <p:cNvPr id="4" name="Picture 3">
            <a:extLst>
              <a:ext uri="{FF2B5EF4-FFF2-40B4-BE49-F238E27FC236}">
                <a16:creationId xmlns:a16="http://schemas.microsoft.com/office/drawing/2014/main" id="{98EACA25-4D82-4B57-86C8-9C2D77B5DC47}"/>
              </a:ext>
            </a:extLst>
          </p:cNvPr>
          <p:cNvPicPr>
            <a:picLocks noChangeAspect="1"/>
          </p:cNvPicPr>
          <p:nvPr/>
        </p:nvPicPr>
        <p:blipFill>
          <a:blip r:embed="rId3"/>
          <a:stretch>
            <a:fillRect/>
          </a:stretch>
        </p:blipFill>
        <p:spPr>
          <a:xfrm>
            <a:off x="6733953" y="2442121"/>
            <a:ext cx="3689608" cy="14493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48114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6828987" cy="1087819"/>
          </a:xfrm>
          <a:prstGeom prst="rect">
            <a:avLst/>
          </a:prstGeom>
        </p:spPr>
        <p:txBody>
          <a:bodyPr vert="horz" lIns="91440" tIns="45720" rIns="91440" bIns="45720" rtlCol="0" anchor="b">
            <a:normAutofit/>
          </a:bodyPr>
          <a:lstStyle/>
          <a:p>
            <a:pPr lvl="0"/>
            <a:r>
              <a:rPr lang="en-US" sz="3600" b="1"/>
              <a:t>5. Blocking và unblocking signal</a:t>
            </a:r>
          </a:p>
        </p:txBody>
      </p:sp>
      <p:sp>
        <p:nvSpPr>
          <p:cNvPr id="14" name="TextBox 13"/>
          <p:cNvSpPr txBox="1"/>
          <p:nvPr/>
        </p:nvSpPr>
        <p:spPr>
          <a:xfrm>
            <a:off x="5622794" y="252624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7"/>
            <a:ext cx="9689145" cy="3893923"/>
          </a:xfrm>
          <a:prstGeom prst="rect">
            <a:avLst/>
          </a:prstGeom>
        </p:spPr>
        <p:txBody>
          <a:bodyPr vert="horz" lIns="91440" tIns="45720" rIns="91440" bIns="45720" rtlCol="0">
            <a:noAutofit/>
          </a:bodyPr>
          <a:lstStyle/>
          <a:p>
            <a:pPr marL="571500" lvl="1">
              <a:lnSpc>
                <a:spcPct val="90000"/>
              </a:lnSpc>
              <a:spcAft>
                <a:spcPts val="600"/>
              </a:spcAft>
            </a:pPr>
            <a:r>
              <a:rPr lang="en-US" sz="2000" b="1">
                <a:latin typeface="Times New Roman" panose="02020603050405020304" pitchFamily="18" charset="0"/>
                <a:cs typeface="Times New Roman" panose="02020603050405020304" pitchFamily="18" charset="0"/>
              </a:rPr>
              <a:t>Blocking Signals: </a:t>
            </a:r>
          </a:p>
          <a:p>
            <a:pPr marL="571500" lvl="1">
              <a:lnSpc>
                <a:spcPct val="90000"/>
              </a:lnSpc>
              <a:spcAft>
                <a:spcPts val="600"/>
              </a:spcAft>
            </a:pPr>
            <a:r>
              <a:rPr lang="da-DK" sz="2000" i="0">
                <a:effectLst/>
                <a:latin typeface="Times New Roman" panose="02020603050405020304" pitchFamily="18" charset="0"/>
                <a:cs typeface="Times New Roman" panose="02020603050405020304" pitchFamily="18" charset="0"/>
              </a:rPr>
              <a:t>int sigprocmask (int how, const sigset_t *newset, sigset_t *oldset);</a:t>
            </a:r>
          </a:p>
          <a:p>
            <a:pPr marL="1371600" lvl="2" indent="-342900">
              <a:lnSpc>
                <a:spcPct val="90000"/>
              </a:lnSpc>
              <a:spcAft>
                <a:spcPts val="600"/>
              </a:spcAft>
              <a:buFont typeface="Arial" panose="020B0604020202020204" pitchFamily="34" charset="0"/>
              <a:buChar char="•"/>
            </a:pPr>
            <a:r>
              <a:rPr lang="da-DK" sz="2000">
                <a:latin typeface="Times New Roman" panose="02020603050405020304" pitchFamily="18" charset="0"/>
                <a:cs typeface="Times New Roman" panose="02020603050405020304" pitchFamily="18" charset="0"/>
              </a:rPr>
              <a:t> how</a:t>
            </a:r>
          </a:p>
          <a:p>
            <a:pPr marL="1828800" lvl="3" indent="-342900">
              <a:lnSpc>
                <a:spcPct val="90000"/>
              </a:lnSpc>
              <a:spcAft>
                <a:spcPts val="600"/>
              </a:spcAft>
              <a:buFont typeface="Courier New" panose="02070309020205020404" pitchFamily="49" charset="0"/>
              <a:buChar char="o"/>
            </a:pPr>
            <a:r>
              <a:rPr lang="en-US" sz="2000" b="0" i="0">
                <a:solidFill>
                  <a:srgbClr val="242021"/>
                </a:solidFill>
                <a:effectLst/>
                <a:latin typeface="Times New Roman" panose="02020603050405020304" pitchFamily="18" charset="0"/>
                <a:cs typeface="Times New Roman" panose="02020603050405020304" pitchFamily="18" charset="0"/>
              </a:rPr>
              <a:t>SIG_SETMASK: signal mask của process sẽ bị thay đổi thành newset.</a:t>
            </a:r>
          </a:p>
          <a:p>
            <a:pPr marL="1828800" lvl="3" indent="-342900">
              <a:lnSpc>
                <a:spcPct val="90000"/>
              </a:lnSpc>
              <a:spcAft>
                <a:spcPts val="600"/>
              </a:spcAft>
              <a:buFont typeface="Courier New" panose="02070309020205020404" pitchFamily="49" charset="0"/>
              <a:buChar char="o"/>
            </a:pPr>
            <a:r>
              <a:rPr lang="en-US" sz="2000" b="0" i="0">
                <a:solidFill>
                  <a:srgbClr val="242021"/>
                </a:solidFill>
                <a:effectLst/>
                <a:latin typeface="Times New Roman" panose="02020603050405020304" pitchFamily="18" charset="0"/>
                <a:cs typeface="Times New Roman" panose="02020603050405020304" pitchFamily="18" charset="0"/>
              </a:rPr>
              <a:t>SIG_BLOCK: newset sẽ được thêm vào signal mask (phép OR).</a:t>
            </a:r>
          </a:p>
          <a:p>
            <a:pPr marL="1828800" lvl="3" indent="-342900">
              <a:lnSpc>
                <a:spcPct val="90000"/>
              </a:lnSpc>
              <a:spcAft>
                <a:spcPts val="600"/>
              </a:spcAft>
              <a:buFont typeface="Courier New" panose="02070309020205020404" pitchFamily="49" charset="0"/>
              <a:buChar char="o"/>
            </a:pPr>
            <a:r>
              <a:rPr lang="en-US" sz="2000" b="0" i="0">
                <a:solidFill>
                  <a:srgbClr val="242021"/>
                </a:solidFill>
                <a:effectLst/>
                <a:latin typeface="Times New Roman" panose="02020603050405020304" pitchFamily="18" charset="0"/>
                <a:cs typeface="Times New Roman" panose="02020603050405020304" pitchFamily="18" charset="0"/>
              </a:rPr>
              <a:t>SIG_UNBLOCK: newset sẽ bị xóa khỏi signal mask</a:t>
            </a:r>
          </a:p>
          <a:p>
            <a:pPr marL="1371600" lvl="2" indent="-342900">
              <a:lnSpc>
                <a:spcPct val="90000"/>
              </a:lnSpc>
              <a:spcAft>
                <a:spcPts val="600"/>
              </a:spcAf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Nếu </a:t>
            </a:r>
            <a:r>
              <a:rPr lang="da-DK" sz="2000" i="0">
                <a:effectLst/>
                <a:latin typeface="Times New Roman" panose="02020603050405020304" pitchFamily="18" charset="0"/>
                <a:cs typeface="Times New Roman" panose="02020603050405020304" pitchFamily="18" charset="0"/>
              </a:rPr>
              <a:t>oldset </a:t>
            </a:r>
            <a:r>
              <a:rPr lang="en-US" sz="2000">
                <a:latin typeface="Times New Roman" panose="02020603050405020304" pitchFamily="18" charset="0"/>
                <a:cs typeface="Times New Roman" panose="02020603050405020304" pitchFamily="18" charset="0"/>
              </a:rPr>
              <a:t>khác </a:t>
            </a:r>
            <a:r>
              <a:rPr lang="vi-VN" sz="2000">
                <a:latin typeface="Times New Roman" panose="02020603050405020304" pitchFamily="18" charset="0"/>
                <a:cs typeface="Times New Roman" panose="02020603050405020304" pitchFamily="18" charset="0"/>
              </a:rPr>
              <a:t>NULL, </a:t>
            </a:r>
            <a:r>
              <a:rPr lang="da-DK" sz="2000" i="0">
                <a:effectLst/>
                <a:latin typeface="Times New Roman" panose="02020603050405020304" pitchFamily="18" charset="0"/>
                <a:cs typeface="Times New Roman" panose="02020603050405020304" pitchFamily="18" charset="0"/>
              </a:rPr>
              <a:t>sigprocmask</a:t>
            </a:r>
            <a:r>
              <a:rPr lang="vi-VN" sz="2000">
                <a:latin typeface="Times New Roman" panose="02020603050405020304" pitchFamily="18" charset="0"/>
                <a:cs typeface="Times New Roman" panose="02020603050405020304" pitchFamily="18" charset="0"/>
              </a:rPr>
              <a:t> sẽ</a:t>
            </a:r>
            <a:r>
              <a:rPr lang="en-US" sz="2000">
                <a:latin typeface="Times New Roman" panose="02020603050405020304" pitchFamily="18" charset="0"/>
                <a:cs typeface="Times New Roman" panose="02020603050405020304" pitchFamily="18" charset="0"/>
              </a:rPr>
              <a:t> lấy ra được signal mask hiện tại và lưu vào oldset</a:t>
            </a:r>
            <a:r>
              <a:rPr lang="vi-VN"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marL="1371600" lvl="2" indent="-342900">
              <a:lnSpc>
                <a:spcPct val="90000"/>
              </a:lnSpc>
              <a:spcAft>
                <a:spcPts val="600"/>
              </a:spcAf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Nếu </a:t>
            </a:r>
            <a:r>
              <a:rPr lang="en-US" sz="2000">
                <a:latin typeface="Times New Roman" panose="02020603050405020304" pitchFamily="18" charset="0"/>
                <a:cs typeface="Times New Roman" panose="02020603050405020304" pitchFamily="18" charset="0"/>
              </a:rPr>
              <a:t>newset</a:t>
            </a:r>
            <a:r>
              <a:rPr lang="vi-VN" sz="2000">
                <a:latin typeface="Times New Roman" panose="02020603050405020304" pitchFamily="18" charset="0"/>
                <a:cs typeface="Times New Roman" panose="02020603050405020304" pitchFamily="18" charset="0"/>
              </a:rPr>
              <a:t> là NULL, </a:t>
            </a:r>
            <a:r>
              <a:rPr lang="da-DK" sz="2000" i="0">
                <a:effectLst/>
                <a:latin typeface="Times New Roman" panose="02020603050405020304" pitchFamily="18" charset="0"/>
                <a:cs typeface="Times New Roman" panose="02020603050405020304" pitchFamily="18" charset="0"/>
              </a:rPr>
              <a:t>sigprocmask sẽ bỏ qua việc thay đổi giá trị của signal mask</a:t>
            </a:r>
            <a:r>
              <a:rPr lang="vi-VN" sz="2000">
                <a:latin typeface="Times New Roman" panose="02020603050405020304" pitchFamily="18" charset="0"/>
                <a:cs typeface="Times New Roman" panose="02020603050405020304" pitchFamily="18" charset="0"/>
              </a:rPr>
              <a:t>, nhưng nó sẽ</a:t>
            </a:r>
            <a:r>
              <a:rPr lang="en-US" sz="2000">
                <a:latin typeface="Times New Roman" panose="02020603050405020304" pitchFamily="18" charset="0"/>
                <a:cs typeface="Times New Roman" panose="02020603050405020304" pitchFamily="18" charset="0"/>
              </a:rPr>
              <a:t> lấy ra được signal mask hiện tại và lưu vào oldset</a:t>
            </a:r>
            <a:r>
              <a:rPr lang="vi-VN" sz="2000">
                <a:latin typeface="Times New Roman" panose="02020603050405020304" pitchFamily="18" charset="0"/>
                <a:cs typeface="Times New Roman" panose="02020603050405020304" pitchFamily="18" charset="0"/>
              </a:rPr>
              <a:t>. Nói cách khác, </a:t>
            </a:r>
            <a:r>
              <a:rPr lang="en-US" sz="2000">
                <a:latin typeface="Times New Roman" panose="02020603050405020304" pitchFamily="18" charset="0"/>
                <a:cs typeface="Times New Roman" panose="02020603050405020304" pitchFamily="18" charset="0"/>
              </a:rPr>
              <a:t>truyền null vào set như một cách lấy ra signal mask hiện tại.</a:t>
            </a:r>
            <a:br>
              <a:rPr lang="en-US" sz="2000">
                <a:latin typeface="Times New Roman" panose="02020603050405020304" pitchFamily="18" charset="0"/>
                <a:cs typeface="Times New Roman" panose="02020603050405020304" pitchFamily="18" charset="0"/>
              </a:rPr>
            </a:br>
            <a:br>
              <a:rPr lang="da-DK"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a:t>
            </a:r>
            <a:br>
              <a:rPr lang="en-US" sz="2000">
                <a:latin typeface="Times New Roman" panose="02020603050405020304" pitchFamily="18" charset="0"/>
                <a:cs typeface="Times New Roman" panose="02020603050405020304" pitchFamily="18" charset="0"/>
              </a:rPr>
            </a:br>
            <a:endParaRPr lang="en-US" sz="2000" b="1">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5F1525D7-2C4D-4047-8F35-ED588F71ECA7}"/>
              </a:ext>
            </a:extLst>
          </p:cNvPr>
          <p:cNvSpPr txBox="1"/>
          <p:nvPr/>
        </p:nvSpPr>
        <p:spPr>
          <a:xfrm>
            <a:off x="5622793" y="2526246"/>
            <a:ext cx="501971" cy="390733"/>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20" name="TextBox 19">
            <a:extLst>
              <a:ext uri="{FF2B5EF4-FFF2-40B4-BE49-F238E27FC236}">
                <a16:creationId xmlns:a16="http://schemas.microsoft.com/office/drawing/2014/main" id="{6B1A6E40-078B-408B-B415-8AB28730C31B}"/>
              </a:ext>
            </a:extLst>
          </p:cNvPr>
          <p:cNvSpPr txBox="1"/>
          <p:nvPr/>
        </p:nvSpPr>
        <p:spPr>
          <a:xfrm>
            <a:off x="5622793" y="4760055"/>
            <a:ext cx="501971" cy="390733"/>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100707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90D3672-8D2E-4D18-A925-FCC966025A7D}"/>
              </a:ext>
            </a:extLst>
          </p:cNvPr>
          <p:cNvSpPr txBox="1"/>
          <p:nvPr/>
        </p:nvSpPr>
        <p:spPr>
          <a:xfrm>
            <a:off x="0" y="65200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9" name="TextBox 8">
            <a:extLst>
              <a:ext uri="{FF2B5EF4-FFF2-40B4-BE49-F238E27FC236}">
                <a16:creationId xmlns:a16="http://schemas.microsoft.com/office/drawing/2014/main" id="{95B29738-DA09-4CAC-B701-8D5F6119229E}"/>
              </a:ext>
            </a:extLst>
          </p:cNvPr>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Bài Tập</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grpSp>
        <p:nvGrpSpPr>
          <p:cNvPr id="10" name="Group 9">
            <a:extLst>
              <a:ext uri="{FF2B5EF4-FFF2-40B4-BE49-F238E27FC236}">
                <a16:creationId xmlns:a16="http://schemas.microsoft.com/office/drawing/2014/main" id="{88CA1216-325F-4B6E-9429-5C4C8B4DC6A3}"/>
              </a:ext>
            </a:extLst>
          </p:cNvPr>
          <p:cNvGrpSpPr/>
          <p:nvPr/>
        </p:nvGrpSpPr>
        <p:grpSpPr>
          <a:xfrm>
            <a:off x="4313044" y="1211662"/>
            <a:ext cx="7553189" cy="1659130"/>
            <a:chOff x="0" y="1419687"/>
            <a:chExt cx="6900512" cy="4433125"/>
          </a:xfrm>
        </p:grpSpPr>
        <p:sp>
          <p:nvSpPr>
            <p:cNvPr id="11" name="Rectangle 10">
              <a:extLst>
                <a:ext uri="{FF2B5EF4-FFF2-40B4-BE49-F238E27FC236}">
                  <a16:creationId xmlns:a16="http://schemas.microsoft.com/office/drawing/2014/main" id="{FA68F38C-C895-40D9-8046-0EFBF0742B4E}"/>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TextBox 11">
              <a:extLst>
                <a:ext uri="{FF2B5EF4-FFF2-40B4-BE49-F238E27FC236}">
                  <a16:creationId xmlns:a16="http://schemas.microsoft.com/office/drawing/2014/main" id="{8C136C30-6236-4722-9CD4-4E3068CE2F8D}"/>
                </a:ext>
              </a:extLst>
            </p:cNvPr>
            <p:cNvSpPr txBox="1"/>
            <p:nvPr/>
          </p:nvSpPr>
          <p:spPr>
            <a:xfrm>
              <a:off x="1" y="1419687"/>
              <a:ext cx="6833424" cy="44331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200"/>
                <a:t>Viết chương trình in ra thông điệp bất kì khi nhấn tổ hợp phím Ctrl+C . Đăng kí action cho SIGUSR1 và SIGUSR2. </a:t>
              </a:r>
            </a:p>
          </p:txBody>
        </p:sp>
      </p:grpSp>
      <p:grpSp>
        <p:nvGrpSpPr>
          <p:cNvPr id="13" name="Group 12">
            <a:extLst>
              <a:ext uri="{FF2B5EF4-FFF2-40B4-BE49-F238E27FC236}">
                <a16:creationId xmlns:a16="http://schemas.microsoft.com/office/drawing/2014/main" id="{B7E83E32-68C9-411D-B355-B44BDF929882}"/>
              </a:ext>
            </a:extLst>
          </p:cNvPr>
          <p:cNvGrpSpPr/>
          <p:nvPr/>
        </p:nvGrpSpPr>
        <p:grpSpPr>
          <a:xfrm>
            <a:off x="4480312" y="794709"/>
            <a:ext cx="1366305" cy="433993"/>
            <a:chOff x="345025" y="1094970"/>
            <a:chExt cx="4830358" cy="649440"/>
          </a:xfrm>
        </p:grpSpPr>
        <p:sp>
          <p:nvSpPr>
            <p:cNvPr id="14" name="Rectangle: Rounded Corners 13">
              <a:extLst>
                <a:ext uri="{FF2B5EF4-FFF2-40B4-BE49-F238E27FC236}">
                  <a16:creationId xmlns:a16="http://schemas.microsoft.com/office/drawing/2014/main" id="{198E9AE8-6031-402A-95C9-6FCBAEC1D84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5" name="Rectangle: Rounded Corners 9">
              <a:extLst>
                <a:ext uri="{FF2B5EF4-FFF2-40B4-BE49-F238E27FC236}">
                  <a16:creationId xmlns:a16="http://schemas.microsoft.com/office/drawing/2014/main" id="{A437C797-4AAE-4A18-AF4E-9DC0790B7232}"/>
                </a:ext>
              </a:extLst>
            </p:cNvPr>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1</a:t>
              </a:r>
            </a:p>
          </p:txBody>
        </p:sp>
      </p:grpSp>
      <p:grpSp>
        <p:nvGrpSpPr>
          <p:cNvPr id="16" name="Group 15">
            <a:extLst>
              <a:ext uri="{FF2B5EF4-FFF2-40B4-BE49-F238E27FC236}">
                <a16:creationId xmlns:a16="http://schemas.microsoft.com/office/drawing/2014/main" id="{9050DF28-83E1-423B-A237-589CA6582BF2}"/>
              </a:ext>
            </a:extLst>
          </p:cNvPr>
          <p:cNvGrpSpPr/>
          <p:nvPr/>
        </p:nvGrpSpPr>
        <p:grpSpPr>
          <a:xfrm>
            <a:off x="4313043" y="3827764"/>
            <a:ext cx="7553189" cy="2214341"/>
            <a:chOff x="0" y="1419687"/>
            <a:chExt cx="6900512" cy="5028274"/>
          </a:xfrm>
        </p:grpSpPr>
        <p:sp>
          <p:nvSpPr>
            <p:cNvPr id="18" name="Rectangle 17">
              <a:extLst>
                <a:ext uri="{FF2B5EF4-FFF2-40B4-BE49-F238E27FC236}">
                  <a16:creationId xmlns:a16="http://schemas.microsoft.com/office/drawing/2014/main" id="{BB42E789-5496-4D26-A88C-83855DD8C7D5}"/>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9" name="TextBox 18">
              <a:extLst>
                <a:ext uri="{FF2B5EF4-FFF2-40B4-BE49-F238E27FC236}">
                  <a16:creationId xmlns:a16="http://schemas.microsoft.com/office/drawing/2014/main" id="{2E1EA3F7-1C54-4A90-BB9F-3AE1A3D3A463}"/>
                </a:ext>
              </a:extLst>
            </p:cNvPr>
            <p:cNvSpPr txBox="1"/>
            <p:nvPr/>
          </p:nvSpPr>
          <p:spPr>
            <a:xfrm>
              <a:off x="67088" y="1419687"/>
              <a:ext cx="6833424" cy="50282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200"/>
                <a:t>Kiểm tra SIGINT có bị block trong process hay không. Nếu không thực hiện block/ublock thử SIGINT.</a:t>
              </a:r>
              <a:endParaRPr lang="en-US" sz="2200" b="0" kern="1200"/>
            </a:p>
          </p:txBody>
        </p:sp>
      </p:grpSp>
      <p:grpSp>
        <p:nvGrpSpPr>
          <p:cNvPr id="20" name="Group 19">
            <a:extLst>
              <a:ext uri="{FF2B5EF4-FFF2-40B4-BE49-F238E27FC236}">
                <a16:creationId xmlns:a16="http://schemas.microsoft.com/office/drawing/2014/main" id="{0745A618-1FAC-4617-98B6-A0BE4E853C8E}"/>
              </a:ext>
            </a:extLst>
          </p:cNvPr>
          <p:cNvGrpSpPr/>
          <p:nvPr/>
        </p:nvGrpSpPr>
        <p:grpSpPr>
          <a:xfrm>
            <a:off x="4489280" y="3429000"/>
            <a:ext cx="1366305" cy="433993"/>
            <a:chOff x="345025" y="1094970"/>
            <a:chExt cx="4830358" cy="649440"/>
          </a:xfrm>
        </p:grpSpPr>
        <p:sp>
          <p:nvSpPr>
            <p:cNvPr id="21" name="Rectangle: Rounded Corners 20">
              <a:extLst>
                <a:ext uri="{FF2B5EF4-FFF2-40B4-BE49-F238E27FC236}">
                  <a16:creationId xmlns:a16="http://schemas.microsoft.com/office/drawing/2014/main" id="{940C9948-EA1B-4371-B03C-79111F2667E9}"/>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22" name="Rectangle: Rounded Corners 9">
              <a:extLst>
                <a:ext uri="{FF2B5EF4-FFF2-40B4-BE49-F238E27FC236}">
                  <a16:creationId xmlns:a16="http://schemas.microsoft.com/office/drawing/2014/main" id="{18F0CC8B-8790-49D9-AAF4-977215FD8DA0}"/>
                </a:ext>
              </a:extLst>
            </p:cNvPr>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2</a:t>
              </a:r>
            </a:p>
          </p:txBody>
        </p:sp>
      </p:grpSp>
    </p:spTree>
    <p:extLst>
      <p:ext uri="{BB962C8B-B14F-4D97-AF65-F5344CB8AC3E}">
        <p14:creationId xmlns:p14="http://schemas.microsoft.com/office/powerpoint/2010/main" val="327823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mj-lt"/>
                <a:ea typeface="+mj-ea"/>
                <a:cs typeface="+mj-cs"/>
              </a:rPr>
              <a:t>Summary</a:t>
            </a:r>
          </a:p>
        </p:txBody>
      </p:sp>
      <p:graphicFrame>
        <p:nvGraphicFramePr>
          <p:cNvPr id="10" name="TextBox 2">
            <a:extLst>
              <a:ext uri="{FF2B5EF4-FFF2-40B4-BE49-F238E27FC236}">
                <a16:creationId xmlns:a16="http://schemas.microsoft.com/office/drawing/2014/main" id="{FB072B6F-F15E-4306-8C99-5F10A2E95608}"/>
              </a:ext>
            </a:extLst>
          </p:cNvPr>
          <p:cNvGraphicFramePr/>
          <p:nvPr>
            <p:extLst>
              <p:ext uri="{D42A27DB-BD31-4B8C-83A1-F6EECF244321}">
                <p14:modId xmlns:p14="http://schemas.microsoft.com/office/powerpoint/2010/main" val="2208514285"/>
              </p:ext>
            </p:extLst>
          </p:nvPr>
        </p:nvGraphicFramePr>
        <p:xfrm>
          <a:off x="4224528" y="691376"/>
          <a:ext cx="7443216" cy="549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64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Times New Roman" panose="02020603050405020304" pitchFamily="18" charset="0"/>
                <a:ea typeface="+mj-ea"/>
                <a:cs typeface="Times New Roman" panose="02020603050405020304" pitchFamily="18" charset="0"/>
              </a:rPr>
              <a:t>Agenda</a:t>
            </a:r>
          </a:p>
        </p:txBody>
      </p:sp>
      <p:sp>
        <p:nvSpPr>
          <p:cNvPr id="9" name="TextBox 8">
            <a:extLst>
              <a:ext uri="{FF2B5EF4-FFF2-40B4-BE49-F238E27FC236}">
                <a16:creationId xmlns:a16="http://schemas.microsoft.com/office/drawing/2014/main" id="{B9BBDF46-D979-4F37-872B-72B6A3EA8EBB}"/>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aphicFrame>
        <p:nvGraphicFramePr>
          <p:cNvPr id="10" name="TextBox 14">
            <a:extLst>
              <a:ext uri="{FF2B5EF4-FFF2-40B4-BE49-F238E27FC236}">
                <a16:creationId xmlns:a16="http://schemas.microsoft.com/office/drawing/2014/main" id="{ED8F1AD5-58C1-4FBA-8C2E-07DB032A463A}"/>
              </a:ext>
            </a:extLst>
          </p:cNvPr>
          <p:cNvGraphicFramePr/>
          <p:nvPr>
            <p:extLst>
              <p:ext uri="{D42A27DB-BD31-4B8C-83A1-F6EECF244321}">
                <p14:modId xmlns:p14="http://schemas.microsoft.com/office/powerpoint/2010/main" val="290039984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335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4443154" cy="1087819"/>
          </a:xfrm>
          <a:prstGeom prst="rect">
            <a:avLst/>
          </a:prstGeom>
        </p:spPr>
        <p:txBody>
          <a:bodyPr vert="horz" lIns="91440" tIns="45720" rIns="91440" bIns="45720" rtlCol="0" anchor="b">
            <a:normAutofit/>
          </a:bodyPr>
          <a:lstStyle/>
          <a:p>
            <a:pPr lvl="0"/>
            <a:r>
              <a:rPr lang="en-US" sz="3600" b="1"/>
              <a:t>1. </a:t>
            </a:r>
            <a:r>
              <a:rPr lang="vi-VN" sz="3600" b="1"/>
              <a:t>Giới thiệu</a:t>
            </a:r>
            <a:endParaRPr lang="en-US" sz="3600" b="1"/>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4654170" cy="3492868"/>
          </a:xfrm>
          <a:prstGeom prst="rect">
            <a:avLst/>
          </a:prstGeom>
        </p:spPr>
        <p:txBody>
          <a:bodyPr vert="horz" lIns="91440" tIns="45720" rIns="91440" bIns="45720" rtlCol="0">
            <a:normAutofit/>
          </a:bodyPr>
          <a:lstStyle/>
          <a:p>
            <a:pPr marL="114300">
              <a:lnSpc>
                <a:spcPct val="90000"/>
              </a:lnSpc>
              <a:spcAft>
                <a:spcPts val="600"/>
              </a:spcAft>
            </a:pPr>
            <a:r>
              <a:rPr lang="en-US" sz="2000" b="1"/>
              <a:t>Định nghĩa</a:t>
            </a:r>
          </a:p>
          <a:p>
            <a:pPr marL="342900" indent="-342900">
              <a:buFont typeface="Arial" panose="020B0604020202020204" pitchFamily="34" charset="0"/>
              <a:buChar char="•"/>
            </a:pPr>
            <a:r>
              <a:rPr lang="en-US" sz="2000">
                <a:cs typeface="Times New Roman" panose="02020603050405020304" pitchFamily="18" charset="0"/>
              </a:rPr>
              <a:t>Signal là một trong những phương thức dùng để giao tiếp liên tiến trình lâu đời nhất của Unix System.</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Signal là một software interrupt, là cơ chế xử lý các sự kiện bất đồng bộ (async).</a:t>
            </a:r>
          </a:p>
          <a:p>
            <a:pPr marL="342900" indent="-228600">
              <a:lnSpc>
                <a:spcPct val="90000"/>
              </a:lnSpc>
              <a:spcAft>
                <a:spcPts val="600"/>
              </a:spcAft>
              <a:buFont typeface="Arial" panose="020B0604020202020204" pitchFamily="34" charset="0"/>
              <a:buChar char="•"/>
            </a:pP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a:extLst>
              <a:ext uri="{FF2B5EF4-FFF2-40B4-BE49-F238E27FC236}">
                <a16:creationId xmlns:a16="http://schemas.microsoft.com/office/drawing/2014/main" id="{560B94DB-9F6E-47C6-9121-A7161D6F5B4A}"/>
              </a:ext>
            </a:extLst>
          </p:cNvPr>
          <p:cNvGrpSpPr/>
          <p:nvPr/>
        </p:nvGrpSpPr>
        <p:grpSpPr>
          <a:xfrm>
            <a:off x="4962293" y="2489474"/>
            <a:ext cx="7029243" cy="2752378"/>
            <a:chOff x="0" y="1419690"/>
            <a:chExt cx="6900512" cy="4019400"/>
          </a:xfrm>
        </p:grpSpPr>
        <p:sp>
          <p:nvSpPr>
            <p:cNvPr id="10" name="Rectangle 9">
              <a:extLst>
                <a:ext uri="{FF2B5EF4-FFF2-40B4-BE49-F238E27FC236}">
                  <a16:creationId xmlns:a16="http://schemas.microsoft.com/office/drawing/2014/main" id="{7F1271DF-2215-41FA-AF2F-4F7DE0FD7002}"/>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TextBox 10">
              <a:extLst>
                <a:ext uri="{FF2B5EF4-FFF2-40B4-BE49-F238E27FC236}">
                  <a16:creationId xmlns:a16="http://schemas.microsoft.com/office/drawing/2014/main" id="{F5A0D411-0922-4EE9-8A4D-C8814DBCAA50}"/>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kern="1200"/>
                <a:t>Những sự kiện này có thể bắt nguồn từ bên ngoài như khi người dùng nhấn tổ hợp phím Ctrl+C.</a:t>
              </a:r>
            </a:p>
            <a:p>
              <a:pPr marL="228600" lvl="1" indent="-228600" algn="l" defTabSz="977900">
                <a:lnSpc>
                  <a:spcPct val="90000"/>
                </a:lnSpc>
                <a:spcBef>
                  <a:spcPct val="0"/>
                </a:spcBef>
                <a:spcAft>
                  <a:spcPct val="15000"/>
                </a:spcAft>
                <a:buChar char="•"/>
              </a:pPr>
              <a:r>
                <a:rPr lang="en-US" sz="2000"/>
                <a:t>Hoặc từ các hoạt động trong chương trình như phép chia một số cho 0.</a:t>
              </a:r>
              <a:endParaRPr lang="en-US" sz="2000" kern="1200"/>
            </a:p>
          </p:txBody>
        </p:sp>
      </p:grpSp>
      <p:grpSp>
        <p:nvGrpSpPr>
          <p:cNvPr id="12" name="Group 11">
            <a:extLst>
              <a:ext uri="{FF2B5EF4-FFF2-40B4-BE49-F238E27FC236}">
                <a16:creationId xmlns:a16="http://schemas.microsoft.com/office/drawing/2014/main" id="{7914ACBA-18A2-410C-845B-D88DCE8CDA17}"/>
              </a:ext>
            </a:extLst>
          </p:cNvPr>
          <p:cNvGrpSpPr/>
          <p:nvPr/>
        </p:nvGrpSpPr>
        <p:grpSpPr>
          <a:xfrm>
            <a:off x="5228798" y="1938926"/>
            <a:ext cx="4830358" cy="649440"/>
            <a:chOff x="345025" y="1094970"/>
            <a:chExt cx="4830358" cy="649440"/>
          </a:xfrm>
        </p:grpSpPr>
        <p:sp>
          <p:nvSpPr>
            <p:cNvPr id="13" name="Rectangle: Rounded Corners 12">
              <a:extLst>
                <a:ext uri="{FF2B5EF4-FFF2-40B4-BE49-F238E27FC236}">
                  <a16:creationId xmlns:a16="http://schemas.microsoft.com/office/drawing/2014/main" id="{921D4C78-DD9D-44A6-9FC1-632E91947E01}"/>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5" name="Rectangle: Rounded Corners 9">
              <a:extLst>
                <a:ext uri="{FF2B5EF4-FFF2-40B4-BE49-F238E27FC236}">
                  <a16:creationId xmlns:a16="http://schemas.microsoft.com/office/drawing/2014/main" id="{2D91C27D-3AAA-4911-AC9D-5E0495CDAFD4}"/>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defTabSz="977900">
                <a:lnSpc>
                  <a:spcPct val="90000"/>
                </a:lnSpc>
                <a:spcBef>
                  <a:spcPct val="0"/>
                </a:spcBef>
                <a:spcAft>
                  <a:spcPct val="35000"/>
                </a:spcAft>
              </a:pPr>
              <a:r>
                <a:rPr lang="en-US" sz="2400" b="1"/>
                <a:t>Ví dụ:</a:t>
              </a:r>
            </a:p>
          </p:txBody>
        </p:sp>
      </p:grpSp>
    </p:spTree>
    <p:extLst>
      <p:ext uri="{BB962C8B-B14F-4D97-AF65-F5344CB8AC3E}">
        <p14:creationId xmlns:p14="http://schemas.microsoft.com/office/powerpoint/2010/main" val="2406045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4443154" cy="1087819"/>
          </a:xfrm>
          <a:prstGeom prst="rect">
            <a:avLst/>
          </a:prstGeom>
        </p:spPr>
        <p:txBody>
          <a:bodyPr vert="horz" lIns="91440" tIns="45720" rIns="91440" bIns="45720" rtlCol="0" anchor="b">
            <a:normAutofit/>
          </a:bodyPr>
          <a:lstStyle/>
          <a:p>
            <a:pPr lvl="0"/>
            <a:r>
              <a:rPr lang="en-US" sz="3600" b="1"/>
              <a:t>1. </a:t>
            </a:r>
            <a:r>
              <a:rPr lang="vi-VN" sz="3600" b="1"/>
              <a:t>Giới thiệu</a:t>
            </a:r>
            <a:endParaRPr lang="en-US" sz="3600" b="1"/>
          </a:p>
        </p:txBody>
      </p:sp>
      <p:sp>
        <p:nvSpPr>
          <p:cNvPr id="14" name="TextBox 13"/>
          <p:cNvSpPr txBox="1"/>
          <p:nvPr/>
        </p:nvSpPr>
        <p:spPr>
          <a:xfrm>
            <a:off x="5622794" y="252624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4654170" cy="3492868"/>
          </a:xfrm>
          <a:prstGeom prst="rect">
            <a:avLst/>
          </a:prstGeom>
        </p:spPr>
        <p:txBody>
          <a:bodyPr vert="horz" lIns="91440" tIns="45720" rIns="91440" bIns="45720" rtlCol="0">
            <a:normAutofit lnSpcReduction="10000"/>
          </a:bodyPr>
          <a:lstStyle/>
          <a:p>
            <a:pPr marL="114300">
              <a:lnSpc>
                <a:spcPct val="90000"/>
              </a:lnSpc>
              <a:spcAft>
                <a:spcPts val="600"/>
              </a:spcAft>
            </a:pPr>
            <a:r>
              <a:rPr lang="en-US" sz="2000" b="1"/>
              <a:t>Signal Lifecycle</a:t>
            </a:r>
          </a:p>
          <a:p>
            <a:pPr marL="457200" indent="-342900">
              <a:lnSpc>
                <a:spcPct val="90000"/>
              </a:lnSpc>
              <a:spcAft>
                <a:spcPts val="600"/>
              </a:spcAft>
              <a:buFont typeface="Arial" panose="020B0604020202020204" pitchFamily="34" charset="0"/>
              <a:buChar char="•"/>
            </a:pPr>
            <a:r>
              <a:rPr lang="en-US" sz="2000" b="1">
                <a:cs typeface="Times New Roman" panose="02020603050405020304" pitchFamily="18" charset="0"/>
              </a:rPr>
              <a:t>Generation</a:t>
            </a:r>
            <a:r>
              <a:rPr lang="en-US" sz="2000">
                <a:cs typeface="Times New Roman" panose="02020603050405020304" pitchFamily="18" charset="0"/>
              </a:rPr>
              <a:t>: Đầu tiên một tín hiệu signal được raised/sent/generated.</a:t>
            </a:r>
          </a:p>
          <a:p>
            <a:pPr marL="457200" indent="-342900">
              <a:lnSpc>
                <a:spcPct val="90000"/>
              </a:lnSpc>
              <a:spcAft>
                <a:spcPts val="600"/>
              </a:spcAft>
              <a:buFont typeface="Arial" panose="020B0604020202020204" pitchFamily="34" charset="0"/>
              <a:buChar char="•"/>
            </a:pPr>
            <a:r>
              <a:rPr lang="en-US" sz="2000" b="1">
                <a:cs typeface="Times New Roman" panose="02020603050405020304" pitchFamily="18" charset="0"/>
              </a:rPr>
              <a:t>Delivery</a:t>
            </a:r>
            <a:r>
              <a:rPr lang="en-US" sz="2000">
                <a:cs typeface="Times New Roman" panose="02020603050405020304" pitchFamily="18" charset="0"/>
              </a:rPr>
              <a:t>: Một signal được pending cho tới khi nó được phân phối.</a:t>
            </a:r>
          </a:p>
          <a:p>
            <a:pPr marL="457200" indent="-342900">
              <a:lnSpc>
                <a:spcPct val="90000"/>
              </a:lnSpc>
              <a:spcAft>
                <a:spcPts val="600"/>
              </a:spcAft>
              <a:buFont typeface="Arial" panose="020B0604020202020204" pitchFamily="34" charset="0"/>
              <a:buChar char="•"/>
            </a:pPr>
            <a:r>
              <a:rPr lang="en-US" sz="2000" b="1">
                <a:cs typeface="Times New Roman" panose="02020603050405020304" pitchFamily="18" charset="0"/>
              </a:rPr>
              <a:t>Processing</a:t>
            </a:r>
            <a:r>
              <a:rPr lang="en-US" sz="2000">
                <a:cs typeface="Times New Roman" panose="02020603050405020304" pitchFamily="18" charset="0"/>
              </a:rPr>
              <a:t>: Một khi tín hiệu được phân phối, nó có thể được xử lý bởi nhiều cách. </a:t>
            </a:r>
          </a:p>
          <a:p>
            <a:pPr marL="914400" lvl="1" indent="-342900">
              <a:lnSpc>
                <a:spcPct val="90000"/>
              </a:lnSpc>
              <a:spcAft>
                <a:spcPts val="600"/>
              </a:spcAft>
              <a:buFont typeface="Courier New" panose="02070309020205020404" pitchFamily="49" charset="0"/>
              <a:buChar char="o"/>
            </a:pPr>
            <a:r>
              <a:rPr lang="en-US" sz="2000">
                <a:cs typeface="Times New Roman" panose="02020603050405020304" pitchFamily="18" charset="0"/>
              </a:rPr>
              <a:t>Ignore the signal.</a:t>
            </a:r>
          </a:p>
          <a:p>
            <a:pPr marL="914400" lvl="1" indent="-342900">
              <a:lnSpc>
                <a:spcPct val="90000"/>
              </a:lnSpc>
              <a:spcAft>
                <a:spcPts val="600"/>
              </a:spcAft>
              <a:buFont typeface="Courier New" panose="02070309020205020404" pitchFamily="49" charset="0"/>
              <a:buChar char="o"/>
            </a:pPr>
            <a:r>
              <a:rPr lang="en-US" sz="2000">
                <a:cs typeface="Times New Roman" panose="02020603050405020304" pitchFamily="18" charset="0"/>
              </a:rPr>
              <a:t>Catch and handle the signal.</a:t>
            </a:r>
          </a:p>
          <a:p>
            <a:pPr marL="914400" lvl="1" indent="-342900">
              <a:lnSpc>
                <a:spcPct val="90000"/>
              </a:lnSpc>
              <a:spcAft>
                <a:spcPts val="600"/>
              </a:spcAft>
              <a:buFont typeface="Courier New" panose="02070309020205020404" pitchFamily="49" charset="0"/>
              <a:buChar char="o"/>
            </a:pPr>
            <a:r>
              <a:rPr lang="en-US" sz="2000">
                <a:cs typeface="Times New Roman" panose="02020603050405020304" pitchFamily="18" charset="0"/>
              </a:rPr>
              <a:t>Perform the default action.</a:t>
            </a:r>
          </a:p>
          <a:p>
            <a:pPr marL="457200" indent="-342900">
              <a:lnSpc>
                <a:spcPct val="90000"/>
              </a:lnSpc>
              <a:spcAft>
                <a:spcPts val="600"/>
              </a:spcAft>
              <a:buFont typeface="Arial" panose="020B0604020202020204" pitchFamily="34" charset="0"/>
              <a:buChar char="•"/>
            </a:pPr>
            <a:endParaRPr lang="en-US" sz="2000" b="1"/>
          </a:p>
          <a:p>
            <a:pPr marL="342900" indent="-228600">
              <a:lnSpc>
                <a:spcPct val="90000"/>
              </a:lnSpc>
              <a:spcAft>
                <a:spcPts val="600"/>
              </a:spcAft>
              <a:buFont typeface="Arial" panose="020B0604020202020204" pitchFamily="34" charset="0"/>
              <a:buChar char="•"/>
            </a:pPr>
            <a:endParaRPr lang="en-US" sz="2000"/>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5F1525D7-2C4D-4047-8F35-ED588F71ECA7}"/>
              </a:ext>
            </a:extLst>
          </p:cNvPr>
          <p:cNvSpPr txBox="1"/>
          <p:nvPr/>
        </p:nvSpPr>
        <p:spPr>
          <a:xfrm>
            <a:off x="5622793" y="2526246"/>
            <a:ext cx="501971" cy="390733"/>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20" name="TextBox 19">
            <a:extLst>
              <a:ext uri="{FF2B5EF4-FFF2-40B4-BE49-F238E27FC236}">
                <a16:creationId xmlns:a16="http://schemas.microsoft.com/office/drawing/2014/main" id="{6B1A6E40-078B-408B-B415-8AB28730C31B}"/>
              </a:ext>
            </a:extLst>
          </p:cNvPr>
          <p:cNvSpPr txBox="1"/>
          <p:nvPr/>
        </p:nvSpPr>
        <p:spPr>
          <a:xfrm>
            <a:off x="5622793" y="4760055"/>
            <a:ext cx="501971" cy="390733"/>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21" name="Group 20">
            <a:extLst>
              <a:ext uri="{FF2B5EF4-FFF2-40B4-BE49-F238E27FC236}">
                <a16:creationId xmlns:a16="http://schemas.microsoft.com/office/drawing/2014/main" id="{D49995B8-38C2-4A54-94EF-F1756F3AE061}"/>
              </a:ext>
            </a:extLst>
          </p:cNvPr>
          <p:cNvGrpSpPr/>
          <p:nvPr/>
        </p:nvGrpSpPr>
        <p:grpSpPr>
          <a:xfrm>
            <a:off x="5026303" y="2130583"/>
            <a:ext cx="6892350" cy="4206422"/>
            <a:chOff x="0" y="1419690"/>
            <a:chExt cx="6900512" cy="4019400"/>
          </a:xfrm>
        </p:grpSpPr>
        <p:sp>
          <p:nvSpPr>
            <p:cNvPr id="22" name="Rectangle 21">
              <a:extLst>
                <a:ext uri="{FF2B5EF4-FFF2-40B4-BE49-F238E27FC236}">
                  <a16:creationId xmlns:a16="http://schemas.microsoft.com/office/drawing/2014/main" id="{152F8F61-BB1B-4577-BF2C-DE129FB349A8}"/>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TextBox 22">
              <a:extLst>
                <a:ext uri="{FF2B5EF4-FFF2-40B4-BE49-F238E27FC236}">
                  <a16:creationId xmlns:a16="http://schemas.microsoft.com/office/drawing/2014/main" id="{F5F20844-1210-46F1-BBF9-578AB5DDE539}"/>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kern="1200"/>
                <a:t>Ignore the signal: </a:t>
              </a:r>
            </a:p>
            <a:p>
              <a:pPr marL="800100" lvl="2" indent="-342900" defTabSz="977900">
                <a:lnSpc>
                  <a:spcPct val="90000"/>
                </a:lnSpc>
                <a:spcBef>
                  <a:spcPct val="0"/>
                </a:spcBef>
                <a:spcAft>
                  <a:spcPct val="15000"/>
                </a:spcAft>
                <a:buFont typeface="Courier New" panose="02070309020205020404" pitchFamily="49" charset="0"/>
                <a:buChar char="o"/>
              </a:pPr>
              <a:r>
                <a:rPr lang="en-US" sz="2000" kern="1200"/>
                <a:t>Không action nào được thực hiện. </a:t>
              </a:r>
            </a:p>
            <a:p>
              <a:pPr marL="800100" lvl="2" indent="-342900" defTabSz="977900">
                <a:lnSpc>
                  <a:spcPct val="90000"/>
                </a:lnSpc>
                <a:spcBef>
                  <a:spcPct val="0"/>
                </a:spcBef>
                <a:spcAft>
                  <a:spcPct val="15000"/>
                </a:spcAft>
                <a:buFont typeface="Courier New" panose="02070309020205020404" pitchFamily="49" charset="0"/>
                <a:buChar char="o"/>
              </a:pPr>
              <a:r>
                <a:rPr lang="en-US" sz="2000"/>
                <a:t>SIGKILL và SIGSTOP không thể bị ignore.</a:t>
              </a:r>
            </a:p>
            <a:p>
              <a:pPr marL="228600" lvl="1" indent="-228600" defTabSz="977900">
                <a:lnSpc>
                  <a:spcPct val="90000"/>
                </a:lnSpc>
                <a:spcBef>
                  <a:spcPct val="0"/>
                </a:spcBef>
                <a:spcAft>
                  <a:spcPct val="15000"/>
                </a:spcAft>
                <a:buFontTx/>
                <a:buChar char="•"/>
              </a:pPr>
              <a:r>
                <a:rPr lang="en-US" sz="2000">
                  <a:cs typeface="Times New Roman" panose="02020603050405020304" pitchFamily="18" charset="0"/>
                </a:rPr>
                <a:t>Catch and handle the signal:</a:t>
              </a:r>
            </a:p>
            <a:p>
              <a:pPr marL="800100" lvl="2" indent="-342900" defTabSz="977900">
                <a:lnSpc>
                  <a:spcPct val="90000"/>
                </a:lnSpc>
                <a:spcBef>
                  <a:spcPct val="0"/>
                </a:spcBef>
                <a:spcAft>
                  <a:spcPct val="15000"/>
                </a:spcAft>
                <a:buFont typeface="Courier New" panose="02070309020205020404" pitchFamily="49" charset="0"/>
                <a:buChar char="o"/>
              </a:pPr>
              <a:r>
                <a:rPr lang="en-US" sz="2000">
                  <a:cs typeface="Times New Roman" panose="02020603050405020304" pitchFamily="18" charset="0"/>
                </a:rPr>
                <a:t>Kernel sẽ tạm dừng thực thi main thread và nhảy tới hàm xử lý signal được user đăng kí trong process (signal handler).</a:t>
              </a:r>
            </a:p>
            <a:p>
              <a:pPr marL="800100" lvl="2" indent="-342900" defTabSz="977900">
                <a:lnSpc>
                  <a:spcPct val="90000"/>
                </a:lnSpc>
                <a:spcBef>
                  <a:spcPct val="0"/>
                </a:spcBef>
                <a:spcAft>
                  <a:spcPct val="15000"/>
                </a:spcAft>
                <a:buFont typeface="Courier New" panose="02070309020205020404" pitchFamily="49" charset="0"/>
                <a:buChar char="o"/>
              </a:pPr>
              <a:r>
                <a:rPr lang="en-US" sz="2000">
                  <a:cs typeface="Times New Roman" panose="02020603050405020304" pitchFamily="18" charset="0"/>
                </a:rPr>
                <a:t>SIGINT và SIGTERM là hai signal thường được dùng.</a:t>
              </a:r>
            </a:p>
            <a:p>
              <a:pPr marL="800100" lvl="2" indent="-342900" defTabSz="977900">
                <a:lnSpc>
                  <a:spcPct val="90000"/>
                </a:lnSpc>
                <a:spcBef>
                  <a:spcPct val="0"/>
                </a:spcBef>
                <a:spcAft>
                  <a:spcPct val="15000"/>
                </a:spcAft>
                <a:buFont typeface="Courier New" panose="02070309020205020404" pitchFamily="49" charset="0"/>
                <a:buChar char="o"/>
              </a:pPr>
              <a:r>
                <a:rPr lang="en-US" sz="2000">
                  <a:cs typeface="Times New Roman" panose="02020603050405020304" pitchFamily="18" charset="0"/>
                </a:rPr>
                <a:t>SIGKILL và SIGSTOP không thể catch.</a:t>
              </a:r>
            </a:p>
            <a:p>
              <a:pPr marL="342900" lvl="1" indent="-342900" defTabSz="977900">
                <a:lnSpc>
                  <a:spcPct val="90000"/>
                </a:lnSpc>
                <a:spcBef>
                  <a:spcPct val="0"/>
                </a:spcBef>
                <a:spcAft>
                  <a:spcPct val="15000"/>
                </a:spcAft>
                <a:buFont typeface="Arial" panose="020B0604020202020204" pitchFamily="34" charset="0"/>
                <a:buChar char="•"/>
              </a:pPr>
              <a:r>
                <a:rPr lang="en-US" sz="2000">
                  <a:cs typeface="Times New Roman" panose="02020603050405020304" pitchFamily="18" charset="0"/>
                </a:rPr>
                <a:t>Perform the default action:</a:t>
              </a:r>
            </a:p>
            <a:p>
              <a:pPr marL="800100" lvl="2" indent="-342900" defTabSz="977900">
                <a:lnSpc>
                  <a:spcPct val="90000"/>
                </a:lnSpc>
                <a:spcBef>
                  <a:spcPct val="0"/>
                </a:spcBef>
                <a:spcAft>
                  <a:spcPct val="15000"/>
                </a:spcAft>
                <a:buFont typeface="Courier New" panose="02070309020205020404" pitchFamily="49" charset="0"/>
                <a:buChar char="o"/>
              </a:pPr>
              <a:r>
                <a:rPr lang="en-US" sz="2000">
                  <a:cs typeface="Times New Roman" panose="02020603050405020304" pitchFamily="18" charset="0"/>
                </a:rPr>
                <a:t>Hành động này phụ thuộc từng loại signal.</a:t>
              </a:r>
            </a:p>
            <a:p>
              <a:pPr marL="342900" lvl="1" indent="-342900" defTabSz="977900">
                <a:lnSpc>
                  <a:spcPct val="90000"/>
                </a:lnSpc>
                <a:spcBef>
                  <a:spcPct val="0"/>
                </a:spcBef>
                <a:spcAft>
                  <a:spcPct val="15000"/>
                </a:spcAft>
                <a:buFont typeface="Arial" panose="020B0604020202020204" pitchFamily="34" charset="0"/>
                <a:buChar char="•"/>
              </a:pPr>
              <a:endParaRPr lang="en-US" sz="2000">
                <a:cs typeface="Times New Roman" panose="02020603050405020304" pitchFamily="18" charset="0"/>
              </a:endParaRPr>
            </a:p>
            <a:p>
              <a:pPr marL="685800" lvl="2" indent="-228600" defTabSz="977900">
                <a:lnSpc>
                  <a:spcPct val="90000"/>
                </a:lnSpc>
                <a:spcBef>
                  <a:spcPct val="0"/>
                </a:spcBef>
                <a:spcAft>
                  <a:spcPct val="15000"/>
                </a:spcAft>
                <a:buChar char="•"/>
              </a:pPr>
              <a:endParaRPr lang="en-US" sz="2000"/>
            </a:p>
          </p:txBody>
        </p:sp>
      </p:grpSp>
      <p:grpSp>
        <p:nvGrpSpPr>
          <p:cNvPr id="24" name="Group 23">
            <a:extLst>
              <a:ext uri="{FF2B5EF4-FFF2-40B4-BE49-F238E27FC236}">
                <a16:creationId xmlns:a16="http://schemas.microsoft.com/office/drawing/2014/main" id="{6052B0EB-2E1A-408D-94F0-D47BD75BA0C0}"/>
              </a:ext>
            </a:extLst>
          </p:cNvPr>
          <p:cNvGrpSpPr/>
          <p:nvPr/>
        </p:nvGrpSpPr>
        <p:grpSpPr>
          <a:xfrm>
            <a:off x="5244706" y="1580035"/>
            <a:ext cx="5123985" cy="788189"/>
            <a:chOff x="345025" y="1094970"/>
            <a:chExt cx="4830358" cy="649440"/>
          </a:xfrm>
        </p:grpSpPr>
        <p:sp>
          <p:nvSpPr>
            <p:cNvPr id="25" name="Rectangle: Rounded Corners 24">
              <a:extLst>
                <a:ext uri="{FF2B5EF4-FFF2-40B4-BE49-F238E27FC236}">
                  <a16:creationId xmlns:a16="http://schemas.microsoft.com/office/drawing/2014/main" id="{F6E55EC5-9484-49E9-97BF-33C48E1A4695}"/>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26" name="Rectangle: Rounded Corners 9">
              <a:extLst>
                <a:ext uri="{FF2B5EF4-FFF2-40B4-BE49-F238E27FC236}">
                  <a16:creationId xmlns:a16="http://schemas.microsoft.com/office/drawing/2014/main" id="{A737A26D-78CD-4464-B696-8ED0D298D417}"/>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defTabSz="977900">
                <a:lnSpc>
                  <a:spcPct val="90000"/>
                </a:lnSpc>
                <a:spcBef>
                  <a:spcPct val="0"/>
                </a:spcBef>
                <a:spcAft>
                  <a:spcPct val="35000"/>
                </a:spcAft>
              </a:pPr>
              <a:r>
                <a:rPr lang="en-US" sz="2400" b="1"/>
                <a:t>Processing</a:t>
              </a:r>
            </a:p>
          </p:txBody>
        </p:sp>
      </p:grpSp>
    </p:spTree>
    <p:extLst>
      <p:ext uri="{BB962C8B-B14F-4D97-AF65-F5344CB8AC3E}">
        <p14:creationId xmlns:p14="http://schemas.microsoft.com/office/powerpoint/2010/main" val="824430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4443154" cy="1087819"/>
          </a:xfrm>
          <a:prstGeom prst="rect">
            <a:avLst/>
          </a:prstGeom>
        </p:spPr>
        <p:txBody>
          <a:bodyPr vert="horz" lIns="91440" tIns="45720" rIns="91440" bIns="45720" rtlCol="0" anchor="b">
            <a:normAutofit/>
          </a:bodyPr>
          <a:lstStyle/>
          <a:p>
            <a:pPr lvl="0"/>
            <a:r>
              <a:rPr lang="en-US" sz="3600" b="1"/>
              <a:t>1. </a:t>
            </a:r>
            <a:r>
              <a:rPr lang="vi-VN" sz="3600" b="1"/>
              <a:t>Giới thiệu</a:t>
            </a:r>
            <a:endParaRPr lang="en-US" sz="3600" b="1"/>
          </a:p>
        </p:txBody>
      </p:sp>
      <p:sp>
        <p:nvSpPr>
          <p:cNvPr id="14" name="TextBox 13"/>
          <p:cNvSpPr txBox="1"/>
          <p:nvPr/>
        </p:nvSpPr>
        <p:spPr>
          <a:xfrm>
            <a:off x="5622794" y="252624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4654170" cy="3492868"/>
          </a:xfrm>
          <a:prstGeom prst="rect">
            <a:avLst/>
          </a:prstGeom>
        </p:spPr>
        <p:txBody>
          <a:bodyPr vert="horz" lIns="91440" tIns="45720" rIns="91440" bIns="45720" rtlCol="0">
            <a:normAutofit/>
          </a:bodyPr>
          <a:lstStyle/>
          <a:p>
            <a:pPr marL="114300">
              <a:lnSpc>
                <a:spcPct val="90000"/>
              </a:lnSpc>
              <a:spcAft>
                <a:spcPts val="600"/>
              </a:spcAft>
            </a:pPr>
            <a:r>
              <a:rPr lang="en-US" sz="2000" b="1"/>
              <a:t>Signal Lifecycle</a:t>
            </a:r>
          </a:p>
          <a:p>
            <a:pPr marL="457200" indent="-342900">
              <a:lnSpc>
                <a:spcPct val="90000"/>
              </a:lnSpc>
              <a:spcAft>
                <a:spcPts val="600"/>
              </a:spcAft>
              <a:buFont typeface="Arial" panose="020B0604020202020204" pitchFamily="34" charset="0"/>
              <a:buChar char="•"/>
            </a:pPr>
            <a:r>
              <a:rPr lang="en-US" sz="2000" b="1"/>
              <a:t>Processing</a:t>
            </a:r>
          </a:p>
          <a:p>
            <a:pPr marL="342900" indent="-228600">
              <a:lnSpc>
                <a:spcPct val="90000"/>
              </a:lnSpc>
              <a:spcAft>
                <a:spcPts val="600"/>
              </a:spcAft>
              <a:buFont typeface="Arial" panose="020B0604020202020204" pitchFamily="34" charset="0"/>
              <a:buChar char="•"/>
            </a:pPr>
            <a:endParaRPr lang="en-US" sz="2000"/>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5F1525D7-2C4D-4047-8F35-ED588F71ECA7}"/>
              </a:ext>
            </a:extLst>
          </p:cNvPr>
          <p:cNvSpPr txBox="1"/>
          <p:nvPr/>
        </p:nvSpPr>
        <p:spPr>
          <a:xfrm>
            <a:off x="5622793" y="2526246"/>
            <a:ext cx="501971" cy="390733"/>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20" name="TextBox 19">
            <a:extLst>
              <a:ext uri="{FF2B5EF4-FFF2-40B4-BE49-F238E27FC236}">
                <a16:creationId xmlns:a16="http://schemas.microsoft.com/office/drawing/2014/main" id="{6B1A6E40-078B-408B-B415-8AB28730C31B}"/>
              </a:ext>
            </a:extLst>
          </p:cNvPr>
          <p:cNvSpPr txBox="1"/>
          <p:nvPr/>
        </p:nvSpPr>
        <p:spPr>
          <a:xfrm>
            <a:off x="5622793" y="4760055"/>
            <a:ext cx="501971" cy="390733"/>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pic>
        <p:nvPicPr>
          <p:cNvPr id="4" name="Picture 3">
            <a:extLst>
              <a:ext uri="{FF2B5EF4-FFF2-40B4-BE49-F238E27FC236}">
                <a16:creationId xmlns:a16="http://schemas.microsoft.com/office/drawing/2014/main" id="{47E734D7-85D9-4E86-ABC6-1DB6900E1C0F}"/>
              </a:ext>
            </a:extLst>
          </p:cNvPr>
          <p:cNvPicPr>
            <a:picLocks noChangeAspect="1"/>
          </p:cNvPicPr>
          <p:nvPr/>
        </p:nvPicPr>
        <p:blipFill>
          <a:blip r:embed="rId3"/>
          <a:stretch>
            <a:fillRect/>
          </a:stretch>
        </p:blipFill>
        <p:spPr>
          <a:xfrm>
            <a:off x="5703558" y="1895208"/>
            <a:ext cx="6151085" cy="4134427"/>
          </a:xfrm>
          <a:prstGeom prst="rect">
            <a:avLst/>
          </a:prstGeom>
        </p:spPr>
      </p:pic>
    </p:spTree>
    <p:extLst>
      <p:ext uri="{BB962C8B-B14F-4D97-AF65-F5344CB8AC3E}">
        <p14:creationId xmlns:p14="http://schemas.microsoft.com/office/powerpoint/2010/main" val="302672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4443154" cy="1087819"/>
          </a:xfrm>
          <a:prstGeom prst="rect">
            <a:avLst/>
          </a:prstGeom>
        </p:spPr>
        <p:txBody>
          <a:bodyPr vert="horz" lIns="91440" tIns="45720" rIns="91440" bIns="45720" rtlCol="0" anchor="b">
            <a:normAutofit/>
          </a:bodyPr>
          <a:lstStyle/>
          <a:p>
            <a:pPr lvl="0"/>
            <a:r>
              <a:rPr lang="en-US" sz="3600" b="1"/>
              <a:t>2. Signal Handler</a:t>
            </a:r>
          </a:p>
        </p:txBody>
      </p:sp>
      <p:sp>
        <p:nvSpPr>
          <p:cNvPr id="14" name="TextBox 13"/>
          <p:cNvSpPr txBox="1"/>
          <p:nvPr/>
        </p:nvSpPr>
        <p:spPr>
          <a:xfrm>
            <a:off x="5622794" y="252624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4654170" cy="3492868"/>
          </a:xfrm>
          <a:prstGeom prst="rect">
            <a:avLst/>
          </a:prstGeom>
        </p:spPr>
        <p:txBody>
          <a:bodyPr vert="horz" lIns="91440" tIns="45720" rIns="91440" bIns="45720" rtlCol="0">
            <a:normAutofit/>
          </a:bodyPr>
          <a:lstStyle/>
          <a:p>
            <a:pPr marL="457200" indent="-342900">
              <a:lnSpc>
                <a:spcPct val="90000"/>
              </a:lnSpc>
              <a:spcAft>
                <a:spcPts val="600"/>
              </a:spcAft>
              <a:buFont typeface="Arial" panose="020B0604020202020204" pitchFamily="34" charset="0"/>
              <a:buChar char="•"/>
            </a:pPr>
            <a:r>
              <a:rPr lang="en-US" sz="2000"/>
              <a:t>Chúng ta đăng kí việc xử lý một signal thông qua system call signal().</a:t>
            </a:r>
          </a:p>
          <a:p>
            <a:pPr marL="457200" indent="-342900">
              <a:lnSpc>
                <a:spcPct val="90000"/>
              </a:lnSpc>
              <a:spcAft>
                <a:spcPts val="600"/>
              </a:spcAft>
              <a:buFont typeface="Arial" panose="020B0604020202020204" pitchFamily="34" charset="0"/>
              <a:buChar char="•"/>
            </a:pPr>
            <a:r>
              <a:rPr lang="en-US" sz="2000"/>
              <a:t>Signal là một software interrupt nên nó khá nhạy cảm về mặt thời gian thực thi. Khi signal handler được thực thi nó sẽ chiếm hoàn toàn cpu của process.</a:t>
            </a:r>
          </a:p>
          <a:p>
            <a:pPr marL="457200" indent="-342900">
              <a:lnSpc>
                <a:spcPct val="90000"/>
              </a:lnSpc>
              <a:spcAft>
                <a:spcPts val="600"/>
              </a:spcAft>
              <a:buFont typeface="Arial" panose="020B0604020202020204" pitchFamily="34" charset="0"/>
              <a:buChar char="•"/>
            </a:pPr>
            <a:r>
              <a:rPr lang="en-US" sz="2000"/>
              <a:t>Cần phải thoát ra hàm xử lý signal nhanh nhất có thể.</a:t>
            </a:r>
          </a:p>
          <a:p>
            <a:pPr marL="114300">
              <a:lnSpc>
                <a:spcPct val="90000"/>
              </a:lnSpc>
              <a:spcAft>
                <a:spcPts val="600"/>
              </a:spcAft>
            </a:pPr>
            <a:endParaRPr lang="en-US" sz="2000"/>
          </a:p>
          <a:p>
            <a:pPr marL="342900" indent="-228600">
              <a:lnSpc>
                <a:spcPct val="90000"/>
              </a:lnSpc>
              <a:spcAft>
                <a:spcPts val="600"/>
              </a:spcAft>
              <a:buFont typeface="Arial" panose="020B0604020202020204" pitchFamily="34" charset="0"/>
              <a:buChar char="•"/>
            </a:pPr>
            <a:endParaRPr lang="en-US" sz="2000"/>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5F1525D7-2C4D-4047-8F35-ED588F71ECA7}"/>
              </a:ext>
            </a:extLst>
          </p:cNvPr>
          <p:cNvSpPr txBox="1"/>
          <p:nvPr/>
        </p:nvSpPr>
        <p:spPr>
          <a:xfrm>
            <a:off x="5622793" y="2526246"/>
            <a:ext cx="501971" cy="390733"/>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20" name="TextBox 19">
            <a:extLst>
              <a:ext uri="{FF2B5EF4-FFF2-40B4-BE49-F238E27FC236}">
                <a16:creationId xmlns:a16="http://schemas.microsoft.com/office/drawing/2014/main" id="{6B1A6E40-078B-408B-B415-8AB28730C31B}"/>
              </a:ext>
            </a:extLst>
          </p:cNvPr>
          <p:cNvSpPr txBox="1"/>
          <p:nvPr/>
        </p:nvSpPr>
        <p:spPr>
          <a:xfrm>
            <a:off x="5622793" y="4760055"/>
            <a:ext cx="501971" cy="390733"/>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31" name="Group 30">
            <a:extLst>
              <a:ext uri="{FF2B5EF4-FFF2-40B4-BE49-F238E27FC236}">
                <a16:creationId xmlns:a16="http://schemas.microsoft.com/office/drawing/2014/main" id="{91E57878-548B-49BB-B7B7-4DB3E4528BD6}"/>
              </a:ext>
            </a:extLst>
          </p:cNvPr>
          <p:cNvGrpSpPr/>
          <p:nvPr/>
        </p:nvGrpSpPr>
        <p:grpSpPr>
          <a:xfrm>
            <a:off x="4962293" y="2489474"/>
            <a:ext cx="7029243" cy="2752378"/>
            <a:chOff x="0" y="1419690"/>
            <a:chExt cx="6900512" cy="4019400"/>
          </a:xfrm>
        </p:grpSpPr>
        <p:sp>
          <p:nvSpPr>
            <p:cNvPr id="32" name="Rectangle 31">
              <a:extLst>
                <a:ext uri="{FF2B5EF4-FFF2-40B4-BE49-F238E27FC236}">
                  <a16:creationId xmlns:a16="http://schemas.microsoft.com/office/drawing/2014/main" id="{A16B5CDC-BE4F-491C-8707-580059DCC2DD}"/>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3" name="TextBox 32">
              <a:extLst>
                <a:ext uri="{FF2B5EF4-FFF2-40B4-BE49-F238E27FC236}">
                  <a16:creationId xmlns:a16="http://schemas.microsoft.com/office/drawing/2014/main" id="{4357280D-1980-4AB2-8ED0-4F39C2A6F7C2}"/>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algn="l"/>
              <a:r>
                <a:rPr lang="en-US" sz="2000"/>
                <a:t>Chúng ta đăng kí việc xử lý một signal </a:t>
              </a:r>
            </a:p>
            <a:p>
              <a:pPr algn="l"/>
              <a:r>
                <a:rPr lang="en-US" sz="2000">
                  <a:solidFill>
                    <a:srgbClr val="1B1B1B"/>
                  </a:solidFill>
                  <a:latin typeface="Calibri (Body)"/>
                </a:rPr>
                <a:t>Các đối số:</a:t>
              </a:r>
            </a:p>
            <a:p>
              <a:pPr marL="800100" lvl="1" indent="-342900">
                <a:buFont typeface="Arial" panose="020B0604020202020204" pitchFamily="34" charset="0"/>
                <a:buChar char="•"/>
              </a:pPr>
              <a:r>
                <a:rPr lang="en-US" sz="2000">
                  <a:solidFill>
                    <a:srgbClr val="1B1B1B"/>
                  </a:solidFill>
                  <a:latin typeface="Calibri (Body)"/>
                </a:rPr>
                <a:t>signo</a:t>
              </a:r>
              <a:r>
                <a:rPr lang="en-US" sz="2000" kern="1200">
                  <a:solidFill>
                    <a:srgbClr val="1B1B1B"/>
                  </a:solidFill>
                  <a:latin typeface="Calibri (Body)"/>
                </a:rPr>
                <a:t>: signal number</a:t>
              </a:r>
              <a:r>
                <a:rPr lang="en-US" sz="2000">
                  <a:solidFill>
                    <a:srgbClr val="1B1B1B"/>
                  </a:solidFill>
                  <a:latin typeface="Calibri (Body)"/>
                </a:rPr>
                <a:t>.</a:t>
              </a:r>
            </a:p>
            <a:p>
              <a:pPr marL="800100" lvl="1" indent="-342900">
                <a:buFont typeface="Arial" panose="020B0604020202020204" pitchFamily="34" charset="0"/>
                <a:buChar char="•"/>
              </a:pPr>
              <a:r>
                <a:rPr lang="en-US" sz="2000">
                  <a:solidFill>
                    <a:srgbClr val="1B1B1B"/>
                  </a:solidFill>
                  <a:latin typeface="Calibri (Body)"/>
                </a:rPr>
                <a:t>handler: signal handler.</a:t>
              </a:r>
            </a:p>
            <a:p>
              <a:pPr marL="0" lvl="1" algn="l" defTabSz="977900">
                <a:lnSpc>
                  <a:spcPct val="90000"/>
                </a:lnSpc>
                <a:spcBef>
                  <a:spcPct val="0"/>
                </a:spcBef>
                <a:spcAft>
                  <a:spcPct val="15000"/>
                </a:spcAft>
              </a:pPr>
              <a:br>
                <a:rPr lang="en-US" sz="2000"/>
              </a:br>
              <a:endParaRPr lang="en-US" sz="2000" kern="1200"/>
            </a:p>
          </p:txBody>
        </p:sp>
      </p:grpSp>
      <p:sp>
        <p:nvSpPr>
          <p:cNvPr id="19" name="Rectangle: Rounded Corners 18">
            <a:extLst>
              <a:ext uri="{FF2B5EF4-FFF2-40B4-BE49-F238E27FC236}">
                <a16:creationId xmlns:a16="http://schemas.microsoft.com/office/drawing/2014/main" id="{A6DEC5F7-885F-46F9-85DC-9DA97E828DD2}"/>
              </a:ext>
            </a:extLst>
          </p:cNvPr>
          <p:cNvSpPr/>
          <p:nvPr/>
        </p:nvSpPr>
        <p:spPr>
          <a:xfrm>
            <a:off x="5154369" y="2021565"/>
            <a:ext cx="5233639"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a:lstStyle/>
          <a:p>
            <a:r>
              <a:rPr lang="en-US" sz="1800" b="0" i="0">
                <a:solidFill>
                  <a:schemeClr val="bg1"/>
                </a:solidFill>
                <a:effectLst/>
                <a:latin typeface="UbuntuMono-Regular"/>
              </a:rPr>
              <a:t>sighandler_t signal (</a:t>
            </a:r>
            <a:r>
              <a:rPr lang="en-US" sz="1800" b="1" i="0">
                <a:solidFill>
                  <a:schemeClr val="bg1"/>
                </a:solidFill>
                <a:effectLst/>
                <a:latin typeface="UbuntuMono-Bold"/>
              </a:rPr>
              <a:t>int </a:t>
            </a:r>
            <a:r>
              <a:rPr lang="en-US" sz="1800" b="0" i="0">
                <a:solidFill>
                  <a:schemeClr val="bg1"/>
                </a:solidFill>
                <a:effectLst/>
                <a:latin typeface="UbuntuMono-Regular"/>
              </a:rPr>
              <a:t>signo, sighandler_t handler);</a:t>
            </a:r>
            <a:endParaRPr lang="en-US">
              <a:solidFill>
                <a:schemeClr val="bg1"/>
              </a:solidFill>
            </a:endParaRPr>
          </a:p>
        </p:txBody>
      </p:sp>
    </p:spTree>
    <p:extLst>
      <p:ext uri="{BB962C8B-B14F-4D97-AF65-F5344CB8AC3E}">
        <p14:creationId xmlns:p14="http://schemas.microsoft.com/office/powerpoint/2010/main" val="1329761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5233639" cy="1087819"/>
          </a:xfrm>
          <a:prstGeom prst="rect">
            <a:avLst/>
          </a:prstGeom>
        </p:spPr>
        <p:txBody>
          <a:bodyPr vert="horz" lIns="91440" tIns="45720" rIns="91440" bIns="45720" rtlCol="0" anchor="b">
            <a:normAutofit/>
          </a:bodyPr>
          <a:lstStyle/>
          <a:p>
            <a:pPr lvl="0"/>
            <a:r>
              <a:rPr lang="en-US" sz="3600" b="1"/>
              <a:t>3. </a:t>
            </a:r>
            <a:r>
              <a:rPr lang="vi-VN" sz="3600" b="1"/>
              <a:t>Một số signal cơ bản</a:t>
            </a:r>
            <a:endParaRPr lang="en-US" sz="3600" b="1"/>
          </a:p>
        </p:txBody>
      </p:sp>
      <p:sp>
        <p:nvSpPr>
          <p:cNvPr id="14" name="TextBox 13"/>
          <p:cNvSpPr txBox="1"/>
          <p:nvPr/>
        </p:nvSpPr>
        <p:spPr>
          <a:xfrm>
            <a:off x="5622794" y="252624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27701" y="1888340"/>
            <a:ext cx="10486587" cy="4015919"/>
          </a:xfrm>
          <a:prstGeom prst="rect">
            <a:avLst/>
          </a:prstGeom>
        </p:spPr>
        <p:txBody>
          <a:bodyPr vert="horz" lIns="91440" tIns="45720" rIns="91440" bIns="45720" rtlCol="0">
            <a:normAutofit lnSpcReduction="10000"/>
          </a:bodyPr>
          <a:lstStyle/>
          <a:p>
            <a:pPr marL="457200" indent="-342900">
              <a:lnSpc>
                <a:spcPct val="90000"/>
              </a:lnSpc>
              <a:spcAft>
                <a:spcPts val="600"/>
              </a:spcAft>
              <a:buFont typeface="Arial" panose="020B0604020202020204" pitchFamily="34" charset="0"/>
              <a:buChar char="•"/>
            </a:pPr>
            <a:r>
              <a:rPr lang="en-US" sz="2000"/>
              <a:t>SIGKILL   : 	Chỉ có thể gửi bằng system call kill(). Process không thể caught hoặc ignored. Mặc 		định sẽ kết thúc tiến trình được chỉ định.</a:t>
            </a:r>
          </a:p>
          <a:p>
            <a:pPr marL="457200" indent="-342900">
              <a:lnSpc>
                <a:spcPct val="90000"/>
              </a:lnSpc>
              <a:spcAft>
                <a:spcPts val="600"/>
              </a:spcAft>
              <a:buFont typeface="Arial" panose="020B0604020202020204" pitchFamily="34" charset="0"/>
              <a:buChar char="•"/>
            </a:pPr>
            <a:r>
              <a:rPr lang="en-US" sz="2000"/>
              <a:t>SIGTERM: 	Chỉ có thể gửi bằng system call kill(). Mặc định sẽ kết thúc tiến trình được chỉ 			định, tuy nhiên process có thể catch tín hiệu này và dọn dẹp trước khi kết thúc.</a:t>
            </a:r>
          </a:p>
          <a:p>
            <a:pPr marL="457200" indent="-342900">
              <a:lnSpc>
                <a:spcPct val="90000"/>
              </a:lnSpc>
              <a:spcAft>
                <a:spcPts val="600"/>
              </a:spcAft>
              <a:buFont typeface="Arial" panose="020B0604020202020204" pitchFamily="34" charset="0"/>
              <a:buChar char="•"/>
            </a:pPr>
            <a:r>
              <a:rPr lang="en-US" sz="2000"/>
              <a:t>SIGINT    : 	Tín hiệu này được gửi tới các process trong nhóm foreground process. Mặc định 		sẽ kết thúc tiến trình hiện tại.</a:t>
            </a:r>
          </a:p>
          <a:p>
            <a:pPr marL="457200" indent="-342900">
              <a:lnSpc>
                <a:spcPct val="90000"/>
              </a:lnSpc>
              <a:spcAft>
                <a:spcPts val="600"/>
              </a:spcAft>
              <a:buFont typeface="Arial" panose="020B0604020202020204" pitchFamily="34" charset="0"/>
              <a:buChar char="•"/>
            </a:pPr>
            <a:r>
              <a:rPr lang="en-US" sz="2000"/>
              <a:t>SIGCHLD: 	Bất cứ khi nào một tiến trình dừng lại, nó sẽ gửi SIGCHLD tới process cha của nó. 		Mặc định SIGCHLD bị ignored.</a:t>
            </a:r>
          </a:p>
          <a:p>
            <a:pPr marL="457200" indent="-342900">
              <a:lnSpc>
                <a:spcPct val="90000"/>
              </a:lnSpc>
              <a:spcAft>
                <a:spcPts val="600"/>
              </a:spcAft>
              <a:buFont typeface="Arial" panose="020B0604020202020204" pitchFamily="34" charset="0"/>
              <a:buChar char="•"/>
            </a:pPr>
            <a:r>
              <a:rPr lang="en-US" sz="2000"/>
              <a:t>SIGSTOP : 	Chỉ có thể gửi bằng system call kill(). Process không thể caught hoặc ignored. Mặc 		định sẽ tạm dừng process được chỉ định.</a:t>
            </a:r>
          </a:p>
          <a:p>
            <a:pPr marL="457200" indent="-342900">
              <a:lnSpc>
                <a:spcPct val="90000"/>
              </a:lnSpc>
              <a:spcAft>
                <a:spcPts val="600"/>
              </a:spcAft>
              <a:buFont typeface="Arial" panose="020B0604020202020204" pitchFamily="34" charset="0"/>
              <a:buChar char="•"/>
            </a:pPr>
            <a:r>
              <a:rPr lang="en-US" sz="2000"/>
              <a:t>SIGUSR1/SIGUSR2: Signals có sẵn cho người dùng tự định nghĩa.</a:t>
            </a:r>
            <a:br>
              <a:rPr lang="en-US" sz="2000"/>
            </a:br>
            <a:br>
              <a:rPr lang="en-US" sz="2000"/>
            </a:br>
            <a:endParaRPr lang="en-US" sz="2000"/>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5F1525D7-2C4D-4047-8F35-ED588F71ECA7}"/>
              </a:ext>
            </a:extLst>
          </p:cNvPr>
          <p:cNvSpPr txBox="1"/>
          <p:nvPr/>
        </p:nvSpPr>
        <p:spPr>
          <a:xfrm>
            <a:off x="8109961" y="2526247"/>
            <a:ext cx="501971" cy="390733"/>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20" name="TextBox 19">
            <a:extLst>
              <a:ext uri="{FF2B5EF4-FFF2-40B4-BE49-F238E27FC236}">
                <a16:creationId xmlns:a16="http://schemas.microsoft.com/office/drawing/2014/main" id="{6B1A6E40-078B-408B-B415-8AB28730C31B}"/>
              </a:ext>
            </a:extLst>
          </p:cNvPr>
          <p:cNvSpPr txBox="1"/>
          <p:nvPr/>
        </p:nvSpPr>
        <p:spPr>
          <a:xfrm>
            <a:off x="5622793" y="4760055"/>
            <a:ext cx="501971" cy="390733"/>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1977956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4443154" cy="1087819"/>
          </a:xfrm>
          <a:prstGeom prst="rect">
            <a:avLst/>
          </a:prstGeom>
        </p:spPr>
        <p:txBody>
          <a:bodyPr vert="horz" lIns="91440" tIns="45720" rIns="91440" bIns="45720" rtlCol="0" anchor="b">
            <a:normAutofit/>
          </a:bodyPr>
          <a:lstStyle/>
          <a:p>
            <a:pPr lvl="0"/>
            <a:r>
              <a:rPr lang="en-US" sz="3600" b="1"/>
              <a:t>4. Sending Signals</a:t>
            </a:r>
          </a:p>
        </p:txBody>
      </p:sp>
      <p:sp>
        <p:nvSpPr>
          <p:cNvPr id="14" name="TextBox 13"/>
          <p:cNvSpPr txBox="1"/>
          <p:nvPr/>
        </p:nvSpPr>
        <p:spPr>
          <a:xfrm>
            <a:off x="5622794" y="252624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4654170" cy="3492868"/>
          </a:xfrm>
          <a:prstGeom prst="rect">
            <a:avLst/>
          </a:prstGeom>
        </p:spPr>
        <p:txBody>
          <a:bodyPr vert="horz" lIns="91440" tIns="45720" rIns="91440" bIns="45720" rtlCol="0">
            <a:normAutofit/>
          </a:bodyPr>
          <a:lstStyle/>
          <a:p>
            <a:pPr marL="457200" indent="-342900">
              <a:lnSpc>
                <a:spcPct val="90000"/>
              </a:lnSpc>
              <a:spcAft>
                <a:spcPts val="600"/>
              </a:spcAft>
              <a:buFont typeface="Arial" panose="020B0604020202020204" pitchFamily="34" charset="0"/>
              <a:buChar char="•"/>
            </a:pPr>
            <a:r>
              <a:rPr lang="en-US" sz="2000"/>
              <a:t>Signal có thể gửi được qua hàm system call kill() trong mã nguồn.</a:t>
            </a:r>
          </a:p>
          <a:p>
            <a:pPr marL="457200" indent="-342900">
              <a:lnSpc>
                <a:spcPct val="90000"/>
              </a:lnSpc>
              <a:spcAft>
                <a:spcPts val="600"/>
              </a:spcAft>
              <a:buFont typeface="Arial" panose="020B0604020202020204" pitchFamily="34" charset="0"/>
              <a:buChar char="•"/>
            </a:pPr>
            <a:r>
              <a:rPr lang="en-US" sz="2000"/>
              <a:t>Ngoài ra có thể gửi thông qua command kill trên terminal.</a:t>
            </a:r>
          </a:p>
          <a:p>
            <a:pPr marL="457200" indent="-342900">
              <a:lnSpc>
                <a:spcPct val="90000"/>
              </a:lnSpc>
              <a:spcAft>
                <a:spcPts val="600"/>
              </a:spcAft>
              <a:buFont typeface="Arial" panose="020B0604020202020204" pitchFamily="34" charset="0"/>
              <a:buChar char="•"/>
            </a:pPr>
            <a:r>
              <a:rPr lang="en-US" sz="2000"/>
              <a:t>Có thể tự gửi signal đến bản thân tiến trình đó thông qua việc sử dụng hàm getpid().</a:t>
            </a:r>
            <a:br>
              <a:rPr lang="en-US" sz="2000"/>
            </a:br>
            <a:endParaRPr lang="en-US" sz="2000"/>
          </a:p>
          <a:p>
            <a:pPr marL="457200" indent="-342900">
              <a:lnSpc>
                <a:spcPct val="90000"/>
              </a:lnSpc>
              <a:spcAft>
                <a:spcPts val="600"/>
              </a:spcAft>
              <a:buFont typeface="Arial" panose="020B0604020202020204" pitchFamily="34" charset="0"/>
              <a:buChar char="•"/>
            </a:pPr>
            <a:endParaRPr lang="en-US" sz="2000"/>
          </a:p>
          <a:p>
            <a:pPr marL="342900" indent="-228600">
              <a:lnSpc>
                <a:spcPct val="90000"/>
              </a:lnSpc>
              <a:spcAft>
                <a:spcPts val="600"/>
              </a:spcAft>
              <a:buFont typeface="Arial" panose="020B0604020202020204" pitchFamily="34" charset="0"/>
              <a:buChar char="•"/>
            </a:pPr>
            <a:endParaRPr lang="en-US" sz="2000"/>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5F1525D7-2C4D-4047-8F35-ED588F71ECA7}"/>
              </a:ext>
            </a:extLst>
          </p:cNvPr>
          <p:cNvSpPr txBox="1"/>
          <p:nvPr/>
        </p:nvSpPr>
        <p:spPr>
          <a:xfrm>
            <a:off x="5622793" y="2526246"/>
            <a:ext cx="501971" cy="390733"/>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20" name="TextBox 19">
            <a:extLst>
              <a:ext uri="{FF2B5EF4-FFF2-40B4-BE49-F238E27FC236}">
                <a16:creationId xmlns:a16="http://schemas.microsoft.com/office/drawing/2014/main" id="{6B1A6E40-078B-408B-B415-8AB28730C31B}"/>
              </a:ext>
            </a:extLst>
          </p:cNvPr>
          <p:cNvSpPr txBox="1"/>
          <p:nvPr/>
        </p:nvSpPr>
        <p:spPr>
          <a:xfrm>
            <a:off x="5622793" y="4760055"/>
            <a:ext cx="501971" cy="390733"/>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31" name="Group 30">
            <a:extLst>
              <a:ext uri="{FF2B5EF4-FFF2-40B4-BE49-F238E27FC236}">
                <a16:creationId xmlns:a16="http://schemas.microsoft.com/office/drawing/2014/main" id="{91E57878-548B-49BB-B7B7-4DB3E4528BD6}"/>
              </a:ext>
            </a:extLst>
          </p:cNvPr>
          <p:cNvGrpSpPr/>
          <p:nvPr/>
        </p:nvGrpSpPr>
        <p:grpSpPr>
          <a:xfrm>
            <a:off x="4962293" y="2489474"/>
            <a:ext cx="7029243" cy="2752378"/>
            <a:chOff x="0" y="1419690"/>
            <a:chExt cx="6900512" cy="4019400"/>
          </a:xfrm>
        </p:grpSpPr>
        <p:sp>
          <p:nvSpPr>
            <p:cNvPr id="32" name="Rectangle 31">
              <a:extLst>
                <a:ext uri="{FF2B5EF4-FFF2-40B4-BE49-F238E27FC236}">
                  <a16:creationId xmlns:a16="http://schemas.microsoft.com/office/drawing/2014/main" id="{A16B5CDC-BE4F-491C-8707-580059DCC2DD}"/>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3" name="TextBox 32">
              <a:extLst>
                <a:ext uri="{FF2B5EF4-FFF2-40B4-BE49-F238E27FC236}">
                  <a16:creationId xmlns:a16="http://schemas.microsoft.com/office/drawing/2014/main" id="{4357280D-1980-4AB2-8ED0-4F39C2A6F7C2}"/>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algn="l"/>
              <a:r>
                <a:rPr lang="en-US" sz="2000"/>
                <a:t>Gửi signal tới một process có pid cụ thể.</a:t>
              </a:r>
            </a:p>
            <a:p>
              <a:pPr algn="l"/>
              <a:r>
                <a:rPr lang="en-US" sz="2000">
                  <a:solidFill>
                    <a:srgbClr val="1B1B1B"/>
                  </a:solidFill>
                  <a:latin typeface="Calibri (Body)"/>
                </a:rPr>
                <a:t>Các đối số:</a:t>
              </a:r>
            </a:p>
            <a:p>
              <a:pPr marL="800100" lvl="1" indent="-342900">
                <a:buFont typeface="Arial" panose="020B0604020202020204" pitchFamily="34" charset="0"/>
                <a:buChar char="•"/>
              </a:pPr>
              <a:r>
                <a:rPr lang="en-US" sz="2000">
                  <a:solidFill>
                    <a:srgbClr val="1B1B1B"/>
                  </a:solidFill>
                  <a:latin typeface="Calibri (Body)"/>
                </a:rPr>
                <a:t>pid</a:t>
              </a:r>
              <a:r>
                <a:rPr lang="en-US" sz="2000" kern="1200">
                  <a:solidFill>
                    <a:srgbClr val="1B1B1B"/>
                  </a:solidFill>
                  <a:latin typeface="Calibri (Body)"/>
                </a:rPr>
                <a:t>: PID của process</a:t>
              </a:r>
              <a:r>
                <a:rPr lang="en-US" sz="2000">
                  <a:solidFill>
                    <a:srgbClr val="1B1B1B"/>
                  </a:solidFill>
                  <a:latin typeface="Calibri (Body)"/>
                </a:rPr>
                <a:t>.</a:t>
              </a:r>
            </a:p>
            <a:p>
              <a:pPr marL="800100" lvl="1" indent="-342900">
                <a:buFont typeface="Arial" panose="020B0604020202020204" pitchFamily="34" charset="0"/>
                <a:buChar char="•"/>
              </a:pPr>
              <a:r>
                <a:rPr lang="en-US" sz="2000">
                  <a:solidFill>
                    <a:srgbClr val="1B1B1B"/>
                  </a:solidFill>
                  <a:latin typeface="Calibri (Body)"/>
                </a:rPr>
                <a:t>Signo: signal number.</a:t>
              </a:r>
            </a:p>
            <a:p>
              <a:pPr marL="800100" lvl="1" indent="-342900">
                <a:buFont typeface="Arial" panose="020B0604020202020204" pitchFamily="34" charset="0"/>
                <a:buChar char="•"/>
              </a:pPr>
              <a:r>
                <a:rPr lang="en-US" sz="2000">
                  <a:solidFill>
                    <a:srgbClr val="1B1B1B"/>
                  </a:solidFill>
                  <a:latin typeface="Calibri (Body)"/>
                </a:rPr>
                <a:t>Trả về 0 nếu thành công, nhỏ hơn 0 nếu thất bại.</a:t>
              </a:r>
              <a:br>
                <a:rPr lang="en-US" sz="2000"/>
              </a:br>
              <a:endParaRPr lang="en-US" sz="2000" kern="1200"/>
            </a:p>
          </p:txBody>
        </p:sp>
      </p:grpSp>
      <p:sp>
        <p:nvSpPr>
          <p:cNvPr id="19" name="Rectangle: Rounded Corners 18">
            <a:extLst>
              <a:ext uri="{FF2B5EF4-FFF2-40B4-BE49-F238E27FC236}">
                <a16:creationId xmlns:a16="http://schemas.microsoft.com/office/drawing/2014/main" id="{A6DEC5F7-885F-46F9-85DC-9DA97E828DD2}"/>
              </a:ext>
            </a:extLst>
          </p:cNvPr>
          <p:cNvSpPr/>
          <p:nvPr/>
        </p:nvSpPr>
        <p:spPr>
          <a:xfrm>
            <a:off x="5154369" y="2021565"/>
            <a:ext cx="5233639"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a:lstStyle/>
          <a:p>
            <a:r>
              <a:rPr lang="sv-SE" sz="1800" b="1" i="0">
                <a:solidFill>
                  <a:schemeClr val="bg1"/>
                </a:solidFill>
                <a:effectLst/>
                <a:latin typeface="UbuntuMono-Bold"/>
              </a:rPr>
              <a:t>int </a:t>
            </a:r>
            <a:r>
              <a:rPr lang="sv-SE" sz="1800" b="0" i="0">
                <a:solidFill>
                  <a:schemeClr val="bg1"/>
                </a:solidFill>
                <a:effectLst/>
                <a:latin typeface="UbuntuMono-Regular"/>
              </a:rPr>
              <a:t>kill (pid_t pid, </a:t>
            </a:r>
            <a:r>
              <a:rPr lang="sv-SE" sz="1800" b="1" i="0">
                <a:solidFill>
                  <a:schemeClr val="bg1"/>
                </a:solidFill>
                <a:effectLst/>
                <a:latin typeface="UbuntuMono-Bold"/>
              </a:rPr>
              <a:t>int </a:t>
            </a:r>
            <a:r>
              <a:rPr lang="sv-SE" sz="1800" b="0" i="0">
                <a:solidFill>
                  <a:schemeClr val="bg1"/>
                </a:solidFill>
                <a:effectLst/>
                <a:latin typeface="UbuntuMono-Regular"/>
              </a:rPr>
              <a:t>signo);</a:t>
            </a:r>
            <a:r>
              <a:rPr lang="sv-SE">
                <a:solidFill>
                  <a:schemeClr val="bg1"/>
                </a:solidFill>
              </a:rPr>
              <a:t> </a:t>
            </a:r>
            <a:br>
              <a:rPr lang="sv-SE">
                <a:solidFill>
                  <a:schemeClr val="bg1"/>
                </a:solidFill>
              </a:rPr>
            </a:br>
            <a:endParaRPr lang="en-US">
              <a:solidFill>
                <a:schemeClr val="bg1"/>
              </a:solidFill>
            </a:endParaRPr>
          </a:p>
        </p:txBody>
      </p:sp>
    </p:spTree>
    <p:extLst>
      <p:ext uri="{BB962C8B-B14F-4D97-AF65-F5344CB8AC3E}">
        <p14:creationId xmlns:p14="http://schemas.microsoft.com/office/powerpoint/2010/main" val="1938964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6828987" cy="1087819"/>
          </a:xfrm>
          <a:prstGeom prst="rect">
            <a:avLst/>
          </a:prstGeom>
        </p:spPr>
        <p:txBody>
          <a:bodyPr vert="horz" lIns="91440" tIns="45720" rIns="91440" bIns="45720" rtlCol="0" anchor="b">
            <a:normAutofit/>
          </a:bodyPr>
          <a:lstStyle/>
          <a:p>
            <a:pPr lvl="0"/>
            <a:r>
              <a:rPr lang="en-US" sz="3600" b="1"/>
              <a:t>5. Blocking và unblocking signal</a:t>
            </a:r>
          </a:p>
        </p:txBody>
      </p:sp>
      <p:sp>
        <p:nvSpPr>
          <p:cNvPr id="14" name="TextBox 13"/>
          <p:cNvSpPr txBox="1"/>
          <p:nvPr/>
        </p:nvSpPr>
        <p:spPr>
          <a:xfrm>
            <a:off x="5622794" y="252624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8"/>
            <a:ext cx="9561555" cy="3492868"/>
          </a:xfrm>
          <a:prstGeom prst="rect">
            <a:avLst/>
          </a:prstGeom>
        </p:spPr>
        <p:txBody>
          <a:bodyPr vert="horz" lIns="91440" tIns="45720" rIns="91440" bIns="45720" rtlCol="0">
            <a:normAutofit/>
          </a:bodyPr>
          <a:lstStyle/>
          <a:p>
            <a:pPr marL="571500" lvl="1">
              <a:lnSpc>
                <a:spcPct val="90000"/>
              </a:lnSpc>
              <a:spcAft>
                <a:spcPts val="600"/>
              </a:spcAft>
            </a:pPr>
            <a:r>
              <a:rPr lang="en-US" sz="2000" b="1"/>
              <a:t>Khái niệm:</a:t>
            </a:r>
          </a:p>
          <a:p>
            <a:pPr marL="914400" lvl="1" indent="-342900">
              <a:lnSpc>
                <a:spcPct val="90000"/>
              </a:lnSpc>
              <a:spcAft>
                <a:spcPts val="600"/>
              </a:spcAft>
              <a:buFont typeface="Arial" panose="020B0604020202020204" pitchFamily="34" charset="0"/>
              <a:buChar char="•"/>
            </a:pPr>
            <a:r>
              <a:rPr lang="en-US" sz="2000"/>
              <a:t>Signal làm gián đoạn quá trình thực thi của process. Điều này trong nhiều trường hợp không được mong muốn xảy ra khi process đang thực thi một số đoạn mã quan trọng. Blocking signal sẽ giúp giải quyết vấn đề này.</a:t>
            </a:r>
          </a:p>
          <a:p>
            <a:pPr marL="914400" lvl="1" indent="-342900">
              <a:lnSpc>
                <a:spcPct val="90000"/>
              </a:lnSpc>
              <a:spcAft>
                <a:spcPts val="600"/>
              </a:spcAft>
              <a:buFont typeface="Arial" panose="020B0604020202020204" pitchFamily="34" charset="0"/>
              <a:buChar char="•"/>
            </a:pPr>
            <a:r>
              <a:rPr lang="en-US" sz="2000"/>
              <a:t>Mỗi một process có thể chỉ định signal cụ thể nào mà nó muốn block. Nếu signal bị block vẫn xảy ra thì nó sẽ được kernel giữ vào hàng chờ xử lý (pending).</a:t>
            </a:r>
          </a:p>
          <a:p>
            <a:pPr marL="914400" lvl="1" indent="-342900">
              <a:lnSpc>
                <a:spcPct val="90000"/>
              </a:lnSpc>
              <a:spcAft>
                <a:spcPts val="600"/>
              </a:spcAft>
              <a:buFont typeface="Arial" panose="020B0604020202020204" pitchFamily="34" charset="0"/>
              <a:buChar char="•"/>
            </a:pPr>
            <a:r>
              <a:rPr lang="en-US" sz="2000"/>
              <a:t>Tín hiệu chỉ được gửi tới process sau khi nó được unblocking.</a:t>
            </a:r>
          </a:p>
          <a:p>
            <a:pPr marL="914400" lvl="1" indent="-342900">
              <a:lnSpc>
                <a:spcPct val="90000"/>
              </a:lnSpc>
              <a:spcAft>
                <a:spcPts val="600"/>
              </a:spcAft>
              <a:buFont typeface="Arial" panose="020B0604020202020204" pitchFamily="34" charset="0"/>
              <a:buChar char="•"/>
            </a:pPr>
            <a:r>
              <a:rPr lang="en-US" sz="2000"/>
              <a:t>Danh sách các signal bị block được gọi là signal mask</a:t>
            </a: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5F1525D7-2C4D-4047-8F35-ED588F71ECA7}"/>
              </a:ext>
            </a:extLst>
          </p:cNvPr>
          <p:cNvSpPr txBox="1"/>
          <p:nvPr/>
        </p:nvSpPr>
        <p:spPr>
          <a:xfrm>
            <a:off x="5622793" y="2526246"/>
            <a:ext cx="501971" cy="390733"/>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20" name="TextBox 19">
            <a:extLst>
              <a:ext uri="{FF2B5EF4-FFF2-40B4-BE49-F238E27FC236}">
                <a16:creationId xmlns:a16="http://schemas.microsoft.com/office/drawing/2014/main" id="{6B1A6E40-078B-408B-B415-8AB28730C31B}"/>
              </a:ext>
            </a:extLst>
          </p:cNvPr>
          <p:cNvSpPr txBox="1"/>
          <p:nvPr/>
        </p:nvSpPr>
        <p:spPr>
          <a:xfrm>
            <a:off x="5622793" y="4760055"/>
            <a:ext cx="501971" cy="390733"/>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3100261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1429</TotalTime>
  <Words>1089</Words>
  <Application>Microsoft Office PowerPoint</Application>
  <PresentationFormat>Widescreen</PresentationFormat>
  <Paragraphs>118</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(Body)</vt:lpstr>
      <vt:lpstr>Calibri Light</vt:lpstr>
      <vt:lpstr>Courier New</vt:lpstr>
      <vt:lpstr>Times New Roman</vt:lpstr>
      <vt:lpstr>UbuntuMono-Bold</vt:lpstr>
      <vt:lpstr>UbuntuMono-Regular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 Phong</dc:creator>
  <cp:lastModifiedBy>Sv Phong</cp:lastModifiedBy>
  <cp:revision>13</cp:revision>
  <dcterms:created xsi:type="dcterms:W3CDTF">2021-12-23T11:59:34Z</dcterms:created>
  <dcterms:modified xsi:type="dcterms:W3CDTF">2022-02-25T14:03:11Z</dcterms:modified>
</cp:coreProperties>
</file>