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8" r:id="rId3"/>
    <p:sldId id="321" r:id="rId4"/>
    <p:sldId id="384" r:id="rId5"/>
    <p:sldId id="368" r:id="rId6"/>
    <p:sldId id="385" r:id="rId7"/>
    <p:sldId id="395" r:id="rId8"/>
    <p:sldId id="370" r:id="rId9"/>
    <p:sldId id="387" r:id="rId10"/>
    <p:sldId id="386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75" autoAdjust="0"/>
  </p:normalViewPr>
  <p:slideViewPr>
    <p:cSldViewPr snapToGrid="0">
      <p:cViewPr varScale="1">
        <p:scale>
          <a:sx n="95" d="100"/>
          <a:sy n="95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D58BD-8349-47ED-AE60-ED48355B86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DC0CE-F9DB-496C-A642-FAB5599E687C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vi-VN" sz="1800" b="1">
              <a:latin typeface="Arial" panose="020B0604020202020204" pitchFamily="34" charset="0"/>
              <a:cs typeface="Arial" panose="020B0604020202020204" pitchFamily="34" charset="0"/>
            </a:rPr>
            <a:t>Giới thiệu</a:t>
          </a:r>
          <a:endParaRPr lang="en-US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4570C1-6DC8-4F4B-81A2-EAB31C2DCF60}" type="parTrans" cxnId="{07EC3063-9D46-4196-9FE0-5B7448AEDA35}">
      <dgm:prSet/>
      <dgm:spPr/>
      <dgm:t>
        <a:bodyPr/>
        <a:lstStyle/>
        <a:p>
          <a:endParaRPr lang="en-US"/>
        </a:p>
      </dgm:t>
    </dgm:pt>
    <dgm:pt modelId="{AF075EFD-3227-4411-BE94-EF7A4AD81A93}" type="sibTrans" cxnId="{07EC3063-9D46-4196-9FE0-5B7448AEDA35}">
      <dgm:prSet/>
      <dgm:spPr/>
      <dgm:t>
        <a:bodyPr/>
        <a:lstStyle/>
        <a:p>
          <a:endParaRPr lang="en-US"/>
        </a:p>
      </dgm:t>
    </dgm:pt>
    <dgm:pt modelId="{B354BF78-3646-4596-A3E4-1CF737FA01EC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2. Tại sao cần Shared Memory?</a:t>
          </a:r>
          <a:endParaRPr lang="en-US" sz="18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7B773-CB29-4ECA-A249-99BA44D6A67A}" type="parTrans" cxnId="{104F7D5F-D640-4743-A3B3-F29CA536F1AB}">
      <dgm:prSet/>
      <dgm:spPr/>
      <dgm:t>
        <a:bodyPr/>
        <a:lstStyle/>
        <a:p>
          <a:endParaRPr lang="en-US"/>
        </a:p>
      </dgm:t>
    </dgm:pt>
    <dgm:pt modelId="{E2DAB633-1807-4F0D-8F5A-6A6DF051124B}" type="sibTrans" cxnId="{104F7D5F-D640-4743-A3B3-F29CA536F1AB}">
      <dgm:prSet/>
      <dgm:spPr/>
      <dgm:t>
        <a:bodyPr/>
        <a:lstStyle/>
        <a:p>
          <a:endParaRPr lang="en-US"/>
        </a:p>
      </dgm:t>
    </dgm:pt>
    <dgm:pt modelId="{C186468A-839D-472C-AEB6-1CDD09F444F2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3. System V Shared Memory</a:t>
          </a:r>
        </a:p>
      </dgm:t>
    </dgm:pt>
    <dgm:pt modelId="{8561F044-3DD7-4780-89AB-1568ED239741}" type="parTrans" cxnId="{B4D8380D-4B01-4A3F-B487-48FEC8748384}">
      <dgm:prSet/>
      <dgm:spPr/>
      <dgm:t>
        <a:bodyPr/>
        <a:lstStyle/>
        <a:p>
          <a:endParaRPr lang="en-US"/>
        </a:p>
      </dgm:t>
    </dgm:pt>
    <dgm:pt modelId="{EADCE169-4454-47E1-9D5A-C44B27A9C7B8}" type="sibTrans" cxnId="{B4D8380D-4B01-4A3F-B487-48FEC8748384}">
      <dgm:prSet/>
      <dgm:spPr/>
      <dgm:t>
        <a:bodyPr/>
        <a:lstStyle/>
        <a:p>
          <a:endParaRPr lang="en-US"/>
        </a:p>
      </dgm:t>
    </dgm:pt>
    <dgm:pt modelId="{E2E9E425-4D13-4AC7-AF60-D4E2202C5D56}">
      <dgm:prSet custT="1"/>
      <dgm:spPr/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4. POSIX Shared Memory</a:t>
          </a:r>
        </a:p>
      </dgm:t>
    </dgm:pt>
    <dgm:pt modelId="{397060B5-E7BA-4EB4-840D-42A4FA72D704}" type="parTrans" cxnId="{BF7BC831-EB14-4F5A-A654-A5F4E98D56B8}">
      <dgm:prSet/>
      <dgm:spPr/>
      <dgm:t>
        <a:bodyPr/>
        <a:lstStyle/>
        <a:p>
          <a:endParaRPr lang="en-US"/>
        </a:p>
      </dgm:t>
    </dgm:pt>
    <dgm:pt modelId="{A217168E-F032-4A68-8AA8-A08E85F7C804}" type="sibTrans" cxnId="{BF7BC831-EB14-4F5A-A654-A5F4E98D56B8}">
      <dgm:prSet/>
      <dgm:spPr/>
      <dgm:t>
        <a:bodyPr/>
        <a:lstStyle/>
        <a:p>
          <a:endParaRPr lang="en-US"/>
        </a:p>
      </dgm:t>
    </dgm:pt>
    <dgm:pt modelId="{639F4090-9AE3-429F-9D98-1055173C895C}" type="pres">
      <dgm:prSet presAssocID="{FBDD58BD-8349-47ED-AE60-ED48355B863E}" presName="linear" presStyleCnt="0">
        <dgm:presLayoutVars>
          <dgm:dir/>
          <dgm:animLvl val="lvl"/>
          <dgm:resizeHandles val="exact"/>
        </dgm:presLayoutVars>
      </dgm:prSet>
      <dgm:spPr/>
    </dgm:pt>
    <dgm:pt modelId="{2FC334D1-B6DF-4076-AB77-D763DACB2FF8}" type="pres">
      <dgm:prSet presAssocID="{8E9DC0CE-F9DB-496C-A642-FAB5599E687C}" presName="parentLin" presStyleCnt="0"/>
      <dgm:spPr/>
    </dgm:pt>
    <dgm:pt modelId="{5AC8F0DF-DF24-4516-AB6C-0900AAF65C8B}" type="pres">
      <dgm:prSet presAssocID="{8E9DC0CE-F9DB-496C-A642-FAB5599E687C}" presName="parentLeftMargin" presStyleLbl="node1" presStyleIdx="0" presStyleCnt="4"/>
      <dgm:spPr/>
    </dgm:pt>
    <dgm:pt modelId="{2798E2A6-957C-4EA6-A2BB-93B84F563E64}" type="pres">
      <dgm:prSet presAssocID="{8E9DC0CE-F9DB-496C-A642-FAB5599E687C}" presName="parentText" presStyleLbl="node1" presStyleIdx="0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5B448BC1-4484-4B81-8D24-AB0BC0BF97BC}" type="pres">
      <dgm:prSet presAssocID="{8E9DC0CE-F9DB-496C-A642-FAB5599E687C}" presName="negativeSpace" presStyleCnt="0"/>
      <dgm:spPr/>
    </dgm:pt>
    <dgm:pt modelId="{85843D4C-B974-4C7A-BAFF-435BE106DAF3}" type="pres">
      <dgm:prSet presAssocID="{8E9DC0CE-F9DB-496C-A642-FAB5599E687C}" presName="childText" presStyleLbl="conFgAcc1" presStyleIdx="0" presStyleCnt="4">
        <dgm:presLayoutVars>
          <dgm:bulletEnabled val="1"/>
        </dgm:presLayoutVars>
      </dgm:prSet>
      <dgm:spPr/>
    </dgm:pt>
    <dgm:pt modelId="{93223A49-390E-415C-855A-D843FFADDD66}" type="pres">
      <dgm:prSet presAssocID="{AF075EFD-3227-4411-BE94-EF7A4AD81A93}" presName="spaceBetweenRectangles" presStyleCnt="0"/>
      <dgm:spPr/>
    </dgm:pt>
    <dgm:pt modelId="{F80DA183-AD47-4381-80DF-EE0C518705D4}" type="pres">
      <dgm:prSet presAssocID="{B354BF78-3646-4596-A3E4-1CF737FA01EC}" presName="parentLin" presStyleCnt="0"/>
      <dgm:spPr/>
    </dgm:pt>
    <dgm:pt modelId="{D0518C4D-79E7-4261-8AC8-BAB5F59D3082}" type="pres">
      <dgm:prSet presAssocID="{B354BF78-3646-4596-A3E4-1CF737FA01EC}" presName="parentLeftMargin" presStyleLbl="node1" presStyleIdx="0" presStyleCnt="4"/>
      <dgm:spPr/>
    </dgm:pt>
    <dgm:pt modelId="{F7A0D427-A27B-4D6D-8B11-40715E2BB7E4}" type="pres">
      <dgm:prSet presAssocID="{B354BF78-3646-4596-A3E4-1CF737FA01EC}" presName="parentText" presStyleLbl="node1" presStyleIdx="1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7388AEC4-D75F-4DB5-BF06-25A94291F428}" type="pres">
      <dgm:prSet presAssocID="{B354BF78-3646-4596-A3E4-1CF737FA01EC}" presName="negativeSpace" presStyleCnt="0"/>
      <dgm:spPr/>
    </dgm:pt>
    <dgm:pt modelId="{3DE4A7C3-0719-416D-87FC-6D61BCD93860}" type="pres">
      <dgm:prSet presAssocID="{B354BF78-3646-4596-A3E4-1CF737FA01EC}" presName="childText" presStyleLbl="conFgAcc1" presStyleIdx="1" presStyleCnt="4">
        <dgm:presLayoutVars>
          <dgm:bulletEnabled val="1"/>
        </dgm:presLayoutVars>
      </dgm:prSet>
      <dgm:spPr/>
    </dgm:pt>
    <dgm:pt modelId="{B6FB09BD-CC2D-4FE6-80BF-CDC6825757E2}" type="pres">
      <dgm:prSet presAssocID="{E2DAB633-1807-4F0D-8F5A-6A6DF051124B}" presName="spaceBetweenRectangles" presStyleCnt="0"/>
      <dgm:spPr/>
    </dgm:pt>
    <dgm:pt modelId="{8F726708-11AB-4EA5-A1CF-6CE0F8A27553}" type="pres">
      <dgm:prSet presAssocID="{C186468A-839D-472C-AEB6-1CDD09F444F2}" presName="parentLin" presStyleCnt="0"/>
      <dgm:spPr/>
    </dgm:pt>
    <dgm:pt modelId="{E6ADAD60-88B9-4DFD-92DF-AEC69ED200CD}" type="pres">
      <dgm:prSet presAssocID="{C186468A-839D-472C-AEB6-1CDD09F444F2}" presName="parentLeftMargin" presStyleLbl="node1" presStyleIdx="1" presStyleCnt="4"/>
      <dgm:spPr/>
    </dgm:pt>
    <dgm:pt modelId="{A8D7638C-D3BD-49F9-B5CD-200FB9333121}" type="pres">
      <dgm:prSet presAssocID="{C186468A-839D-472C-AEB6-1CDD09F444F2}" presName="parentText" presStyleLbl="node1" presStyleIdx="2" presStyleCnt="4" custScaleX="116595" custLinFactNeighborX="10267" custLinFactNeighborY="4502">
        <dgm:presLayoutVars>
          <dgm:chMax val="0"/>
          <dgm:bulletEnabled val="1"/>
        </dgm:presLayoutVars>
      </dgm:prSet>
      <dgm:spPr/>
    </dgm:pt>
    <dgm:pt modelId="{A89F7F79-173F-49FD-9021-2805A9DC69A8}" type="pres">
      <dgm:prSet presAssocID="{C186468A-839D-472C-AEB6-1CDD09F444F2}" presName="negativeSpace" presStyleCnt="0"/>
      <dgm:spPr/>
    </dgm:pt>
    <dgm:pt modelId="{404413AF-8826-4130-B733-494ECD3877B1}" type="pres">
      <dgm:prSet presAssocID="{C186468A-839D-472C-AEB6-1CDD09F444F2}" presName="childText" presStyleLbl="conFgAcc1" presStyleIdx="2" presStyleCnt="4">
        <dgm:presLayoutVars>
          <dgm:bulletEnabled val="1"/>
        </dgm:presLayoutVars>
      </dgm:prSet>
      <dgm:spPr/>
    </dgm:pt>
    <dgm:pt modelId="{7622A6CA-7EE6-4C68-A4AC-D661030013E6}" type="pres">
      <dgm:prSet presAssocID="{EADCE169-4454-47E1-9D5A-C44B27A9C7B8}" presName="spaceBetweenRectangles" presStyleCnt="0"/>
      <dgm:spPr/>
    </dgm:pt>
    <dgm:pt modelId="{83E88903-F125-42B9-8191-BE899BC5F4CC}" type="pres">
      <dgm:prSet presAssocID="{E2E9E425-4D13-4AC7-AF60-D4E2202C5D56}" presName="parentLin" presStyleCnt="0"/>
      <dgm:spPr/>
    </dgm:pt>
    <dgm:pt modelId="{C03A53D2-CD01-4F7D-97B3-1697CF988B0E}" type="pres">
      <dgm:prSet presAssocID="{E2E9E425-4D13-4AC7-AF60-D4E2202C5D56}" presName="parentLeftMargin" presStyleLbl="node1" presStyleIdx="2" presStyleCnt="4"/>
      <dgm:spPr/>
    </dgm:pt>
    <dgm:pt modelId="{FCA5BC69-3BC3-4E75-A607-9DF1D276C6C0}" type="pres">
      <dgm:prSet presAssocID="{E2E9E425-4D13-4AC7-AF60-D4E2202C5D56}" presName="parentText" presStyleLbl="node1" presStyleIdx="3" presStyleCnt="4" custScaleX="116595" custLinFactNeighborX="-3341" custLinFactNeighborY="4502">
        <dgm:presLayoutVars>
          <dgm:chMax val="0"/>
          <dgm:bulletEnabled val="1"/>
        </dgm:presLayoutVars>
      </dgm:prSet>
      <dgm:spPr/>
    </dgm:pt>
    <dgm:pt modelId="{11EFEAFD-81ED-467D-B647-4B5FCF9E2B2E}" type="pres">
      <dgm:prSet presAssocID="{E2E9E425-4D13-4AC7-AF60-D4E2202C5D56}" presName="negativeSpace" presStyleCnt="0"/>
      <dgm:spPr/>
    </dgm:pt>
    <dgm:pt modelId="{BA7A7DBD-9BFA-41E0-AA29-BE57A82C8F4E}" type="pres">
      <dgm:prSet presAssocID="{E2E9E425-4D13-4AC7-AF60-D4E2202C5D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D8380D-4B01-4A3F-B487-48FEC8748384}" srcId="{FBDD58BD-8349-47ED-AE60-ED48355B863E}" destId="{C186468A-839D-472C-AEB6-1CDD09F444F2}" srcOrd="2" destOrd="0" parTransId="{8561F044-3DD7-4780-89AB-1568ED239741}" sibTransId="{EADCE169-4454-47E1-9D5A-C44B27A9C7B8}"/>
    <dgm:cxn modelId="{7AB0BC18-AB1D-4863-9FAD-1217C1B37731}" type="presOf" srcId="{C186468A-839D-472C-AEB6-1CDD09F444F2}" destId="{A8D7638C-D3BD-49F9-B5CD-200FB9333121}" srcOrd="1" destOrd="0" presId="urn:microsoft.com/office/officeart/2005/8/layout/list1"/>
    <dgm:cxn modelId="{BF7BC831-EB14-4F5A-A654-A5F4E98D56B8}" srcId="{FBDD58BD-8349-47ED-AE60-ED48355B863E}" destId="{E2E9E425-4D13-4AC7-AF60-D4E2202C5D56}" srcOrd="3" destOrd="0" parTransId="{397060B5-E7BA-4EB4-840D-42A4FA72D704}" sibTransId="{A217168E-F032-4A68-8AA8-A08E85F7C804}"/>
    <dgm:cxn modelId="{104F7D5F-D640-4743-A3B3-F29CA536F1AB}" srcId="{FBDD58BD-8349-47ED-AE60-ED48355B863E}" destId="{B354BF78-3646-4596-A3E4-1CF737FA01EC}" srcOrd="1" destOrd="0" parTransId="{7A97B773-CB29-4ECA-A249-99BA44D6A67A}" sibTransId="{E2DAB633-1807-4F0D-8F5A-6A6DF051124B}"/>
    <dgm:cxn modelId="{0EC7B55F-995B-42F3-8EB7-05A192C6B9FB}" type="presOf" srcId="{B354BF78-3646-4596-A3E4-1CF737FA01EC}" destId="{F7A0D427-A27B-4D6D-8B11-40715E2BB7E4}" srcOrd="1" destOrd="0" presId="urn:microsoft.com/office/officeart/2005/8/layout/list1"/>
    <dgm:cxn modelId="{07EC3063-9D46-4196-9FE0-5B7448AEDA35}" srcId="{FBDD58BD-8349-47ED-AE60-ED48355B863E}" destId="{8E9DC0CE-F9DB-496C-A642-FAB5599E687C}" srcOrd="0" destOrd="0" parTransId="{344570C1-6DC8-4F4B-81A2-EAB31C2DCF60}" sibTransId="{AF075EFD-3227-4411-BE94-EF7A4AD81A93}"/>
    <dgm:cxn modelId="{FBD84564-3CB0-4D5C-8931-2E7AFFE70572}" type="presOf" srcId="{E2E9E425-4D13-4AC7-AF60-D4E2202C5D56}" destId="{C03A53D2-CD01-4F7D-97B3-1697CF988B0E}" srcOrd="0" destOrd="0" presId="urn:microsoft.com/office/officeart/2005/8/layout/list1"/>
    <dgm:cxn modelId="{B2BCC87B-CB6A-4570-99CF-577851E56040}" type="presOf" srcId="{B354BF78-3646-4596-A3E4-1CF737FA01EC}" destId="{D0518C4D-79E7-4261-8AC8-BAB5F59D3082}" srcOrd="0" destOrd="0" presId="urn:microsoft.com/office/officeart/2005/8/layout/list1"/>
    <dgm:cxn modelId="{EC128891-BDBF-4FD3-A121-F3EA52CB28E7}" type="presOf" srcId="{8E9DC0CE-F9DB-496C-A642-FAB5599E687C}" destId="{2798E2A6-957C-4EA6-A2BB-93B84F563E64}" srcOrd="1" destOrd="0" presId="urn:microsoft.com/office/officeart/2005/8/layout/list1"/>
    <dgm:cxn modelId="{EE151FB7-9AC4-440D-AD8C-FA9A13AAB11D}" type="presOf" srcId="{E2E9E425-4D13-4AC7-AF60-D4E2202C5D56}" destId="{FCA5BC69-3BC3-4E75-A607-9DF1D276C6C0}" srcOrd="1" destOrd="0" presId="urn:microsoft.com/office/officeart/2005/8/layout/list1"/>
    <dgm:cxn modelId="{57A8EBD8-4A0B-46F7-BCAF-E32E00F0EC58}" type="presOf" srcId="{C186468A-839D-472C-AEB6-1CDD09F444F2}" destId="{E6ADAD60-88B9-4DFD-92DF-AEC69ED200CD}" srcOrd="0" destOrd="0" presId="urn:microsoft.com/office/officeart/2005/8/layout/list1"/>
    <dgm:cxn modelId="{E56B7FE6-897F-4795-80D8-CE7700B4A2C4}" type="presOf" srcId="{FBDD58BD-8349-47ED-AE60-ED48355B863E}" destId="{639F4090-9AE3-429F-9D98-1055173C895C}" srcOrd="0" destOrd="0" presId="urn:microsoft.com/office/officeart/2005/8/layout/list1"/>
    <dgm:cxn modelId="{B639AFF6-DA99-4843-B1D0-674710671CC4}" type="presOf" srcId="{8E9DC0CE-F9DB-496C-A642-FAB5599E687C}" destId="{5AC8F0DF-DF24-4516-AB6C-0900AAF65C8B}" srcOrd="0" destOrd="0" presId="urn:microsoft.com/office/officeart/2005/8/layout/list1"/>
    <dgm:cxn modelId="{1277FE36-AB47-4CA2-8A43-5291F047D64B}" type="presParOf" srcId="{639F4090-9AE3-429F-9D98-1055173C895C}" destId="{2FC334D1-B6DF-4076-AB77-D763DACB2FF8}" srcOrd="0" destOrd="0" presId="urn:microsoft.com/office/officeart/2005/8/layout/list1"/>
    <dgm:cxn modelId="{AC427929-627B-4E56-952F-36BCD084DC0B}" type="presParOf" srcId="{2FC334D1-B6DF-4076-AB77-D763DACB2FF8}" destId="{5AC8F0DF-DF24-4516-AB6C-0900AAF65C8B}" srcOrd="0" destOrd="0" presId="urn:microsoft.com/office/officeart/2005/8/layout/list1"/>
    <dgm:cxn modelId="{ECE59504-F288-4C41-BE37-DE708EA4B08A}" type="presParOf" srcId="{2FC334D1-B6DF-4076-AB77-D763DACB2FF8}" destId="{2798E2A6-957C-4EA6-A2BB-93B84F563E64}" srcOrd="1" destOrd="0" presId="urn:microsoft.com/office/officeart/2005/8/layout/list1"/>
    <dgm:cxn modelId="{89650888-350C-477B-85B3-EA89CF1C4721}" type="presParOf" srcId="{639F4090-9AE3-429F-9D98-1055173C895C}" destId="{5B448BC1-4484-4B81-8D24-AB0BC0BF97BC}" srcOrd="1" destOrd="0" presId="urn:microsoft.com/office/officeart/2005/8/layout/list1"/>
    <dgm:cxn modelId="{11CA5A03-88C2-4BA9-89FD-86697FE4B782}" type="presParOf" srcId="{639F4090-9AE3-429F-9D98-1055173C895C}" destId="{85843D4C-B974-4C7A-BAFF-435BE106DAF3}" srcOrd="2" destOrd="0" presId="urn:microsoft.com/office/officeart/2005/8/layout/list1"/>
    <dgm:cxn modelId="{69F4804F-5F52-439B-98CB-4D49EE34A729}" type="presParOf" srcId="{639F4090-9AE3-429F-9D98-1055173C895C}" destId="{93223A49-390E-415C-855A-D843FFADDD66}" srcOrd="3" destOrd="0" presId="urn:microsoft.com/office/officeart/2005/8/layout/list1"/>
    <dgm:cxn modelId="{45F1C0DF-A0E1-42E5-B0E0-0AA83A1A23C3}" type="presParOf" srcId="{639F4090-9AE3-429F-9D98-1055173C895C}" destId="{F80DA183-AD47-4381-80DF-EE0C518705D4}" srcOrd="4" destOrd="0" presId="urn:microsoft.com/office/officeart/2005/8/layout/list1"/>
    <dgm:cxn modelId="{3E914F13-B7DB-4581-A12E-84A9AB34D7FD}" type="presParOf" srcId="{F80DA183-AD47-4381-80DF-EE0C518705D4}" destId="{D0518C4D-79E7-4261-8AC8-BAB5F59D3082}" srcOrd="0" destOrd="0" presId="urn:microsoft.com/office/officeart/2005/8/layout/list1"/>
    <dgm:cxn modelId="{E32531B2-4180-4060-BC0F-26DCA288B3FD}" type="presParOf" srcId="{F80DA183-AD47-4381-80DF-EE0C518705D4}" destId="{F7A0D427-A27B-4D6D-8B11-40715E2BB7E4}" srcOrd="1" destOrd="0" presId="urn:microsoft.com/office/officeart/2005/8/layout/list1"/>
    <dgm:cxn modelId="{FC9209BD-3B1A-4968-83A7-722569298A2A}" type="presParOf" srcId="{639F4090-9AE3-429F-9D98-1055173C895C}" destId="{7388AEC4-D75F-4DB5-BF06-25A94291F428}" srcOrd="5" destOrd="0" presId="urn:microsoft.com/office/officeart/2005/8/layout/list1"/>
    <dgm:cxn modelId="{BB59FBF1-57DA-4846-95E1-A17D6B2F5D25}" type="presParOf" srcId="{639F4090-9AE3-429F-9D98-1055173C895C}" destId="{3DE4A7C3-0719-416D-87FC-6D61BCD93860}" srcOrd="6" destOrd="0" presId="urn:microsoft.com/office/officeart/2005/8/layout/list1"/>
    <dgm:cxn modelId="{C89AD9A0-60A0-4F9D-B765-A20935910713}" type="presParOf" srcId="{639F4090-9AE3-429F-9D98-1055173C895C}" destId="{B6FB09BD-CC2D-4FE6-80BF-CDC6825757E2}" srcOrd="7" destOrd="0" presId="urn:microsoft.com/office/officeart/2005/8/layout/list1"/>
    <dgm:cxn modelId="{673015EE-4329-4050-B168-C1D9B1D8ACBF}" type="presParOf" srcId="{639F4090-9AE3-429F-9D98-1055173C895C}" destId="{8F726708-11AB-4EA5-A1CF-6CE0F8A27553}" srcOrd="8" destOrd="0" presId="urn:microsoft.com/office/officeart/2005/8/layout/list1"/>
    <dgm:cxn modelId="{3422CEB1-92C7-4927-9585-A88DDDC1A743}" type="presParOf" srcId="{8F726708-11AB-4EA5-A1CF-6CE0F8A27553}" destId="{E6ADAD60-88B9-4DFD-92DF-AEC69ED200CD}" srcOrd="0" destOrd="0" presId="urn:microsoft.com/office/officeart/2005/8/layout/list1"/>
    <dgm:cxn modelId="{F4D36FEA-E02A-47C8-B04D-471B6EBE042D}" type="presParOf" srcId="{8F726708-11AB-4EA5-A1CF-6CE0F8A27553}" destId="{A8D7638C-D3BD-49F9-B5CD-200FB9333121}" srcOrd="1" destOrd="0" presId="urn:microsoft.com/office/officeart/2005/8/layout/list1"/>
    <dgm:cxn modelId="{961E63F7-238B-4501-BD88-D1899BBD51CA}" type="presParOf" srcId="{639F4090-9AE3-429F-9D98-1055173C895C}" destId="{A89F7F79-173F-49FD-9021-2805A9DC69A8}" srcOrd="9" destOrd="0" presId="urn:microsoft.com/office/officeart/2005/8/layout/list1"/>
    <dgm:cxn modelId="{57B0EE6E-305A-48A1-82AB-5BBA9F121D77}" type="presParOf" srcId="{639F4090-9AE3-429F-9D98-1055173C895C}" destId="{404413AF-8826-4130-B733-494ECD3877B1}" srcOrd="10" destOrd="0" presId="urn:microsoft.com/office/officeart/2005/8/layout/list1"/>
    <dgm:cxn modelId="{80922DF4-6752-4874-968C-BB410747AF5D}" type="presParOf" srcId="{639F4090-9AE3-429F-9D98-1055173C895C}" destId="{7622A6CA-7EE6-4C68-A4AC-D661030013E6}" srcOrd="11" destOrd="0" presId="urn:microsoft.com/office/officeart/2005/8/layout/list1"/>
    <dgm:cxn modelId="{090DF774-1F83-452D-86D1-BA4976663AF7}" type="presParOf" srcId="{639F4090-9AE3-429F-9D98-1055173C895C}" destId="{83E88903-F125-42B9-8191-BE899BC5F4CC}" srcOrd="12" destOrd="0" presId="urn:microsoft.com/office/officeart/2005/8/layout/list1"/>
    <dgm:cxn modelId="{528CBD21-4B0C-471F-BE5A-04637CC3DEBE}" type="presParOf" srcId="{83E88903-F125-42B9-8191-BE899BC5F4CC}" destId="{C03A53D2-CD01-4F7D-97B3-1697CF988B0E}" srcOrd="0" destOrd="0" presId="urn:microsoft.com/office/officeart/2005/8/layout/list1"/>
    <dgm:cxn modelId="{29CC5961-69A9-44D3-9813-2BA5AAE8654B}" type="presParOf" srcId="{83E88903-F125-42B9-8191-BE899BC5F4CC}" destId="{FCA5BC69-3BC3-4E75-A607-9DF1D276C6C0}" srcOrd="1" destOrd="0" presId="urn:microsoft.com/office/officeart/2005/8/layout/list1"/>
    <dgm:cxn modelId="{AA4669A8-ED14-45B0-9118-AC3BD3A32E18}" type="presParOf" srcId="{639F4090-9AE3-429F-9D98-1055173C895C}" destId="{11EFEAFD-81ED-467D-B647-4B5FCF9E2B2E}" srcOrd="13" destOrd="0" presId="urn:microsoft.com/office/officeart/2005/8/layout/list1"/>
    <dgm:cxn modelId="{2831FA63-574A-4F0B-81EB-FD775EF95B60}" type="presParOf" srcId="{639F4090-9AE3-429F-9D98-1055173C895C}" destId="{BA7A7DBD-9BFA-41E0-AA29-BE57A82C8F4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EBB99-495C-4FF6-A70B-663F9ACD09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E7636A-E252-4260-B56F-DF49AC283278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Tư tưởng của việc sử dụng shared memory</a:t>
          </a:r>
        </a:p>
      </dgm:t>
    </dgm:pt>
    <dgm:pt modelId="{27E18C2D-B205-4371-8C2C-B34C1D4F3BF5}" type="parTrans" cxnId="{4949D522-3005-41BE-9C9C-BE77FF554FE8}">
      <dgm:prSet/>
      <dgm:spPr/>
      <dgm:t>
        <a:bodyPr/>
        <a:lstStyle/>
        <a:p>
          <a:endParaRPr lang="en-US"/>
        </a:p>
      </dgm:t>
    </dgm:pt>
    <dgm:pt modelId="{C6141B82-7A81-4B83-A532-110344A4733D}" type="sibTrans" cxnId="{4949D522-3005-41BE-9C9C-BE77FF554FE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64CF524-B93B-49EE-83FF-1F7CDDD33F14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POSIX Shared Memory</a:t>
          </a:r>
          <a:endParaRPr lang="en-US" sz="1800"/>
        </a:p>
      </dgm:t>
    </dgm:pt>
    <dgm:pt modelId="{D76683F3-205F-4267-A6A2-4C8F2DD60EC0}" type="parTrans" cxnId="{2C498625-4274-45F9-8C86-D77766DC18CE}">
      <dgm:prSet/>
      <dgm:spPr/>
      <dgm:t>
        <a:bodyPr/>
        <a:lstStyle/>
        <a:p>
          <a:endParaRPr lang="en-US"/>
        </a:p>
      </dgm:t>
    </dgm:pt>
    <dgm:pt modelId="{67E78C0F-094E-434B-ACCC-848239B8B600}" type="sibTrans" cxnId="{2C498625-4274-45F9-8C86-D77766DC18C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223E83A-A7F4-48F8-8595-91DB20E4C335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System V Shared Memory</a:t>
          </a:r>
        </a:p>
      </dgm:t>
    </dgm:pt>
    <dgm:pt modelId="{1517BF8F-EB79-4662-A42D-219F7DCB8043}" type="parTrans" cxnId="{1D3E2B8A-EBD9-44A0-B311-77A9A74BDFD8}">
      <dgm:prSet/>
      <dgm:spPr/>
      <dgm:t>
        <a:bodyPr/>
        <a:lstStyle/>
        <a:p>
          <a:endParaRPr lang="en-US"/>
        </a:p>
      </dgm:t>
    </dgm:pt>
    <dgm:pt modelId="{DA0A2811-7F07-47A8-8C28-06B50052FA02}" type="sibTrans" cxnId="{1D3E2B8A-EBD9-44A0-B311-77A9A74BDFD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7A71A0B-F7DA-46CD-A13B-55FFE7C085A2}" type="pres">
      <dgm:prSet presAssocID="{686EBB99-495C-4FF6-A70B-663F9ACD09EB}" presName="Name0" presStyleCnt="0">
        <dgm:presLayoutVars>
          <dgm:animLvl val="lvl"/>
          <dgm:resizeHandles val="exact"/>
        </dgm:presLayoutVars>
      </dgm:prSet>
      <dgm:spPr/>
    </dgm:pt>
    <dgm:pt modelId="{80F51CF0-C625-4A0F-891D-1978BAF03C10}" type="pres">
      <dgm:prSet presAssocID="{52E7636A-E252-4260-B56F-DF49AC283278}" presName="compositeNode" presStyleCnt="0">
        <dgm:presLayoutVars>
          <dgm:bulletEnabled val="1"/>
        </dgm:presLayoutVars>
      </dgm:prSet>
      <dgm:spPr/>
    </dgm:pt>
    <dgm:pt modelId="{867877EF-3BB3-41E9-AC31-8041D3F60AED}" type="pres">
      <dgm:prSet presAssocID="{52E7636A-E252-4260-B56F-DF49AC283278}" presName="bgRect" presStyleLbl="alignNode1" presStyleIdx="0" presStyleCnt="3" custScaleY="159846" custLinFactNeighborX="2791" custLinFactNeighborY="-254"/>
      <dgm:spPr/>
    </dgm:pt>
    <dgm:pt modelId="{EDDDBBFC-9F8C-4602-B020-EFB93D3EFEA9}" type="pres">
      <dgm:prSet presAssocID="{C6141B82-7A81-4B83-A532-110344A4733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FA3E1D-78E4-45F3-A037-2D46F4A0DCC7}" type="pres">
      <dgm:prSet presAssocID="{52E7636A-E252-4260-B56F-DF49AC283278}" presName="nodeRect" presStyleLbl="alignNode1" presStyleIdx="0" presStyleCnt="3">
        <dgm:presLayoutVars>
          <dgm:bulletEnabled val="1"/>
        </dgm:presLayoutVars>
      </dgm:prSet>
      <dgm:spPr/>
    </dgm:pt>
    <dgm:pt modelId="{76BD4415-B0E6-49B5-86FA-A92356FB4CBC}" type="pres">
      <dgm:prSet presAssocID="{C6141B82-7A81-4B83-A532-110344A4733D}" presName="sibTrans" presStyleCnt="0"/>
      <dgm:spPr/>
    </dgm:pt>
    <dgm:pt modelId="{E1E12AD0-9E3E-4458-A553-390EC2AAE23D}" type="pres">
      <dgm:prSet presAssocID="{1223E83A-A7F4-48F8-8595-91DB20E4C335}" presName="compositeNode" presStyleCnt="0">
        <dgm:presLayoutVars>
          <dgm:bulletEnabled val="1"/>
        </dgm:presLayoutVars>
      </dgm:prSet>
      <dgm:spPr/>
    </dgm:pt>
    <dgm:pt modelId="{733AE746-1730-4723-8E26-4D4FF2A04066}" type="pres">
      <dgm:prSet presAssocID="{1223E83A-A7F4-48F8-8595-91DB20E4C335}" presName="bgRect" presStyleLbl="alignNode1" presStyleIdx="1" presStyleCnt="3" custScaleY="159846"/>
      <dgm:spPr/>
    </dgm:pt>
    <dgm:pt modelId="{A470C0E5-C7B0-43E0-AB94-D0F3941DCFF9}" type="pres">
      <dgm:prSet presAssocID="{DA0A2811-7F07-47A8-8C28-06B50052FA0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89204F-8776-4091-96ED-00473B3BCC74}" type="pres">
      <dgm:prSet presAssocID="{1223E83A-A7F4-48F8-8595-91DB20E4C335}" presName="nodeRect" presStyleLbl="alignNode1" presStyleIdx="1" presStyleCnt="3">
        <dgm:presLayoutVars>
          <dgm:bulletEnabled val="1"/>
        </dgm:presLayoutVars>
      </dgm:prSet>
      <dgm:spPr/>
    </dgm:pt>
    <dgm:pt modelId="{A8019B27-BC56-4319-88E5-6505BDCB9795}" type="pres">
      <dgm:prSet presAssocID="{DA0A2811-7F07-47A8-8C28-06B50052FA02}" presName="sibTrans" presStyleCnt="0"/>
      <dgm:spPr/>
    </dgm:pt>
    <dgm:pt modelId="{E9FF992E-6C51-468D-AF08-63AC2F34D22E}" type="pres">
      <dgm:prSet presAssocID="{A64CF524-B93B-49EE-83FF-1F7CDDD33F14}" presName="compositeNode" presStyleCnt="0">
        <dgm:presLayoutVars>
          <dgm:bulletEnabled val="1"/>
        </dgm:presLayoutVars>
      </dgm:prSet>
      <dgm:spPr/>
    </dgm:pt>
    <dgm:pt modelId="{0C24FF75-019D-466C-B96D-B8AEEABA60C6}" type="pres">
      <dgm:prSet presAssocID="{A64CF524-B93B-49EE-83FF-1F7CDDD33F14}" presName="bgRect" presStyleLbl="alignNode1" presStyleIdx="2" presStyleCnt="3" custScaleY="159846" custLinFactNeighborX="2215" custLinFactNeighborY="-189"/>
      <dgm:spPr/>
    </dgm:pt>
    <dgm:pt modelId="{E82F70F2-2634-4B67-A53A-ABDDF116600F}" type="pres">
      <dgm:prSet presAssocID="{67E78C0F-094E-434B-ACCC-848239B8B60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C507524-4EA0-4113-9FAE-08C8E7E8A09F}" type="pres">
      <dgm:prSet presAssocID="{A64CF524-B93B-49EE-83FF-1F7CDDD33F1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949D522-3005-41BE-9C9C-BE77FF554FE8}" srcId="{686EBB99-495C-4FF6-A70B-663F9ACD09EB}" destId="{52E7636A-E252-4260-B56F-DF49AC283278}" srcOrd="0" destOrd="0" parTransId="{27E18C2D-B205-4371-8C2C-B34C1D4F3BF5}" sibTransId="{C6141B82-7A81-4B83-A532-110344A4733D}"/>
    <dgm:cxn modelId="{FC43ED22-81C7-4842-9913-7EA8B5124ACA}" type="presOf" srcId="{52E7636A-E252-4260-B56F-DF49AC283278}" destId="{26FA3E1D-78E4-45F3-A037-2D46F4A0DCC7}" srcOrd="1" destOrd="0" presId="urn:microsoft.com/office/officeart/2016/7/layout/LinearBlockProcessNumbered"/>
    <dgm:cxn modelId="{2C498625-4274-45F9-8C86-D77766DC18CE}" srcId="{686EBB99-495C-4FF6-A70B-663F9ACD09EB}" destId="{A64CF524-B93B-49EE-83FF-1F7CDDD33F14}" srcOrd="2" destOrd="0" parTransId="{D76683F3-205F-4267-A6A2-4C8F2DD60EC0}" sibTransId="{67E78C0F-094E-434B-ACCC-848239B8B600}"/>
    <dgm:cxn modelId="{0D1CD42C-FCE0-41E3-BD44-39EA18A4F483}" type="presOf" srcId="{52E7636A-E252-4260-B56F-DF49AC283278}" destId="{867877EF-3BB3-41E9-AC31-8041D3F60AED}" srcOrd="0" destOrd="0" presId="urn:microsoft.com/office/officeart/2016/7/layout/LinearBlockProcessNumbered"/>
    <dgm:cxn modelId="{67217635-E96E-40E6-BDDA-068A6AAAFA18}" type="presOf" srcId="{67E78C0F-094E-434B-ACCC-848239B8B600}" destId="{E82F70F2-2634-4B67-A53A-ABDDF116600F}" srcOrd="0" destOrd="0" presId="urn:microsoft.com/office/officeart/2016/7/layout/LinearBlockProcessNumbered"/>
    <dgm:cxn modelId="{504FE539-E77B-468B-87B7-C0B932283886}" type="presOf" srcId="{A64CF524-B93B-49EE-83FF-1F7CDDD33F14}" destId="{0C24FF75-019D-466C-B96D-B8AEEABA60C6}" srcOrd="0" destOrd="0" presId="urn:microsoft.com/office/officeart/2016/7/layout/LinearBlockProcessNumbered"/>
    <dgm:cxn modelId="{1259D366-FE15-487E-92A7-FE67AA41AC87}" type="presOf" srcId="{686EBB99-495C-4FF6-A70B-663F9ACD09EB}" destId="{27A71A0B-F7DA-46CD-A13B-55FFE7C085A2}" srcOrd="0" destOrd="0" presId="urn:microsoft.com/office/officeart/2016/7/layout/LinearBlockProcessNumbered"/>
    <dgm:cxn modelId="{ACC02349-3205-4933-8272-C82C14102CFE}" type="presOf" srcId="{C6141B82-7A81-4B83-A532-110344A4733D}" destId="{EDDDBBFC-9F8C-4602-B020-EFB93D3EFEA9}" srcOrd="0" destOrd="0" presId="urn:microsoft.com/office/officeart/2016/7/layout/LinearBlockProcessNumbered"/>
    <dgm:cxn modelId="{1C698751-23C1-4F98-A2C4-A9DEE11F9403}" type="presOf" srcId="{DA0A2811-7F07-47A8-8C28-06B50052FA02}" destId="{A470C0E5-C7B0-43E0-AB94-D0F3941DCFF9}" srcOrd="0" destOrd="0" presId="urn:microsoft.com/office/officeart/2016/7/layout/LinearBlockProcessNumbered"/>
    <dgm:cxn modelId="{1D3E2B8A-EBD9-44A0-B311-77A9A74BDFD8}" srcId="{686EBB99-495C-4FF6-A70B-663F9ACD09EB}" destId="{1223E83A-A7F4-48F8-8595-91DB20E4C335}" srcOrd="1" destOrd="0" parTransId="{1517BF8F-EB79-4662-A42D-219F7DCB8043}" sibTransId="{DA0A2811-7F07-47A8-8C28-06B50052FA02}"/>
    <dgm:cxn modelId="{69EA6C90-4F20-4FD9-BF40-9CF3768FB6D5}" type="presOf" srcId="{1223E83A-A7F4-48F8-8595-91DB20E4C335}" destId="{DC89204F-8776-4091-96ED-00473B3BCC74}" srcOrd="1" destOrd="0" presId="urn:microsoft.com/office/officeart/2016/7/layout/LinearBlockProcessNumbered"/>
    <dgm:cxn modelId="{F1F3569E-04FE-490B-84F6-2A76CDDD25BC}" type="presOf" srcId="{A64CF524-B93B-49EE-83FF-1F7CDDD33F14}" destId="{DC507524-4EA0-4113-9FAE-08C8E7E8A09F}" srcOrd="1" destOrd="0" presId="urn:microsoft.com/office/officeart/2016/7/layout/LinearBlockProcessNumbered"/>
    <dgm:cxn modelId="{729C19C7-AF43-43ED-9D1F-8C63561E2022}" type="presOf" srcId="{1223E83A-A7F4-48F8-8595-91DB20E4C335}" destId="{733AE746-1730-4723-8E26-4D4FF2A04066}" srcOrd="0" destOrd="0" presId="urn:microsoft.com/office/officeart/2016/7/layout/LinearBlockProcessNumbered"/>
    <dgm:cxn modelId="{8CE1F6A7-5953-48F4-99B4-E9F9F8A34288}" type="presParOf" srcId="{27A71A0B-F7DA-46CD-A13B-55FFE7C085A2}" destId="{80F51CF0-C625-4A0F-891D-1978BAF03C10}" srcOrd="0" destOrd="0" presId="urn:microsoft.com/office/officeart/2016/7/layout/LinearBlockProcessNumbered"/>
    <dgm:cxn modelId="{2A3730D6-A096-4304-97EC-C22D2DB3678C}" type="presParOf" srcId="{80F51CF0-C625-4A0F-891D-1978BAF03C10}" destId="{867877EF-3BB3-41E9-AC31-8041D3F60AED}" srcOrd="0" destOrd="0" presId="urn:microsoft.com/office/officeart/2016/7/layout/LinearBlockProcessNumbered"/>
    <dgm:cxn modelId="{8DAD1FA6-6202-4DE1-91C2-70EDEB2C9573}" type="presParOf" srcId="{80F51CF0-C625-4A0F-891D-1978BAF03C10}" destId="{EDDDBBFC-9F8C-4602-B020-EFB93D3EFEA9}" srcOrd="1" destOrd="0" presId="urn:microsoft.com/office/officeart/2016/7/layout/LinearBlockProcessNumbered"/>
    <dgm:cxn modelId="{7359BC9B-7E05-4798-AE00-F4E775BB607C}" type="presParOf" srcId="{80F51CF0-C625-4A0F-891D-1978BAF03C10}" destId="{26FA3E1D-78E4-45F3-A037-2D46F4A0DCC7}" srcOrd="2" destOrd="0" presId="urn:microsoft.com/office/officeart/2016/7/layout/LinearBlockProcessNumbered"/>
    <dgm:cxn modelId="{05317DFD-8C16-4693-AFAF-0B1027BB5530}" type="presParOf" srcId="{27A71A0B-F7DA-46CD-A13B-55FFE7C085A2}" destId="{76BD4415-B0E6-49B5-86FA-A92356FB4CBC}" srcOrd="1" destOrd="0" presId="urn:microsoft.com/office/officeart/2016/7/layout/LinearBlockProcessNumbered"/>
    <dgm:cxn modelId="{128374EE-8FC8-40C9-BCAE-982CD76813EA}" type="presParOf" srcId="{27A71A0B-F7DA-46CD-A13B-55FFE7C085A2}" destId="{E1E12AD0-9E3E-4458-A553-390EC2AAE23D}" srcOrd="2" destOrd="0" presId="urn:microsoft.com/office/officeart/2016/7/layout/LinearBlockProcessNumbered"/>
    <dgm:cxn modelId="{D631EE48-4309-464C-99D5-94AC0EB8750F}" type="presParOf" srcId="{E1E12AD0-9E3E-4458-A553-390EC2AAE23D}" destId="{733AE746-1730-4723-8E26-4D4FF2A04066}" srcOrd="0" destOrd="0" presId="urn:microsoft.com/office/officeart/2016/7/layout/LinearBlockProcessNumbered"/>
    <dgm:cxn modelId="{7A73E7CE-DCA1-499C-9290-4BC7A3E066BA}" type="presParOf" srcId="{E1E12AD0-9E3E-4458-A553-390EC2AAE23D}" destId="{A470C0E5-C7B0-43E0-AB94-D0F3941DCFF9}" srcOrd="1" destOrd="0" presId="urn:microsoft.com/office/officeart/2016/7/layout/LinearBlockProcessNumbered"/>
    <dgm:cxn modelId="{07B2097F-1B2E-4DEF-943C-C35B72A1EE08}" type="presParOf" srcId="{E1E12AD0-9E3E-4458-A553-390EC2AAE23D}" destId="{DC89204F-8776-4091-96ED-00473B3BCC74}" srcOrd="2" destOrd="0" presId="urn:microsoft.com/office/officeart/2016/7/layout/LinearBlockProcessNumbered"/>
    <dgm:cxn modelId="{7C2CECDA-4BFF-448D-A46B-0E1BCC09F5D5}" type="presParOf" srcId="{27A71A0B-F7DA-46CD-A13B-55FFE7C085A2}" destId="{A8019B27-BC56-4319-88E5-6505BDCB9795}" srcOrd="3" destOrd="0" presId="urn:microsoft.com/office/officeart/2016/7/layout/LinearBlockProcessNumbered"/>
    <dgm:cxn modelId="{94C7CEC7-0C4E-4A72-ABE3-BCF48AD4F96E}" type="presParOf" srcId="{27A71A0B-F7DA-46CD-A13B-55FFE7C085A2}" destId="{E9FF992E-6C51-468D-AF08-63AC2F34D22E}" srcOrd="4" destOrd="0" presId="urn:microsoft.com/office/officeart/2016/7/layout/LinearBlockProcessNumbered"/>
    <dgm:cxn modelId="{455D33ED-B88B-42C0-8569-F35CDDCB69A5}" type="presParOf" srcId="{E9FF992E-6C51-468D-AF08-63AC2F34D22E}" destId="{0C24FF75-019D-466C-B96D-B8AEEABA60C6}" srcOrd="0" destOrd="0" presId="urn:microsoft.com/office/officeart/2016/7/layout/LinearBlockProcessNumbered"/>
    <dgm:cxn modelId="{35D05520-ED4E-498F-9082-24ED28510976}" type="presParOf" srcId="{E9FF992E-6C51-468D-AF08-63AC2F34D22E}" destId="{E82F70F2-2634-4B67-A53A-ABDDF116600F}" srcOrd="1" destOrd="0" presId="urn:microsoft.com/office/officeart/2016/7/layout/LinearBlockProcessNumbered"/>
    <dgm:cxn modelId="{7CEEAD30-4F8E-4ACB-8ABB-A763E61A20BF}" type="presParOf" srcId="{E9FF992E-6C51-468D-AF08-63AC2F34D22E}" destId="{DC507524-4EA0-4113-9FAE-08C8E7E8A0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3D4C-B974-4C7A-BAFF-435BE106DAF3}">
      <dsp:nvSpPr>
        <dsp:cNvPr id="0" name=""/>
        <dsp:cNvSpPr/>
      </dsp:nvSpPr>
      <dsp:spPr>
        <a:xfrm>
          <a:off x="0" y="48585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8E2A6-957C-4EA6-A2BB-93B84F563E64}">
      <dsp:nvSpPr>
        <dsp:cNvPr id="0" name=""/>
        <dsp:cNvSpPr/>
      </dsp:nvSpPr>
      <dsp:spPr>
        <a:xfrm>
          <a:off x="323838" y="69494"/>
          <a:ext cx="5468826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vi-VN" sz="1800" b="1" kern="1200">
              <a:latin typeface="Arial" panose="020B0604020202020204" pitchFamily="34" charset="0"/>
              <a:cs typeface="Arial" panose="020B0604020202020204" pitchFamily="34" charset="0"/>
            </a:rPr>
            <a:t>Giới thiệu</a:t>
          </a:r>
          <a:endParaRPr lang="en-US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510" y="114166"/>
        <a:ext cx="5379482" cy="825776"/>
      </dsp:txXfrm>
    </dsp:sp>
    <dsp:sp modelId="{3DE4A7C3-0719-416D-87FC-6D61BCD93860}">
      <dsp:nvSpPr>
        <dsp:cNvPr id="0" name=""/>
        <dsp:cNvSpPr/>
      </dsp:nvSpPr>
      <dsp:spPr>
        <a:xfrm>
          <a:off x="0" y="189201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D427-A27B-4D6D-8B11-40715E2BB7E4}">
      <dsp:nvSpPr>
        <dsp:cNvPr id="0" name=""/>
        <dsp:cNvSpPr/>
      </dsp:nvSpPr>
      <dsp:spPr>
        <a:xfrm>
          <a:off x="323838" y="1475654"/>
          <a:ext cx="5468826" cy="9151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2. Tại sao cần Shared Memory?</a:t>
          </a:r>
          <a:endParaRPr lang="en-US" sz="18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510" y="1520326"/>
        <a:ext cx="5379482" cy="825776"/>
      </dsp:txXfrm>
    </dsp:sp>
    <dsp:sp modelId="{404413AF-8826-4130-B733-494ECD3877B1}">
      <dsp:nvSpPr>
        <dsp:cNvPr id="0" name=""/>
        <dsp:cNvSpPr/>
      </dsp:nvSpPr>
      <dsp:spPr>
        <a:xfrm>
          <a:off x="0" y="3298176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7638C-D3BD-49F9-B5CD-200FB9333121}">
      <dsp:nvSpPr>
        <dsp:cNvPr id="0" name=""/>
        <dsp:cNvSpPr/>
      </dsp:nvSpPr>
      <dsp:spPr>
        <a:xfrm>
          <a:off x="369429" y="2881814"/>
          <a:ext cx="5468826" cy="9151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3. System V Shared Memory</a:t>
          </a:r>
        </a:p>
      </dsp:txBody>
      <dsp:txXfrm>
        <a:off x="414101" y="2926486"/>
        <a:ext cx="5379482" cy="825776"/>
      </dsp:txXfrm>
    </dsp:sp>
    <dsp:sp modelId="{BA7A7DBD-9BFA-41E0-AA29-BE57A82C8F4E}">
      <dsp:nvSpPr>
        <dsp:cNvPr id="0" name=""/>
        <dsp:cNvSpPr/>
      </dsp:nvSpPr>
      <dsp:spPr>
        <a:xfrm>
          <a:off x="0" y="4704335"/>
          <a:ext cx="670063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5BC69-3BC3-4E75-A607-9DF1D276C6C0}">
      <dsp:nvSpPr>
        <dsp:cNvPr id="0" name=""/>
        <dsp:cNvSpPr/>
      </dsp:nvSpPr>
      <dsp:spPr>
        <a:xfrm>
          <a:off x="323838" y="4287974"/>
          <a:ext cx="5468826" cy="9151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288" tIns="0" rIns="17728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4. POSIX Shared Memory</a:t>
          </a:r>
        </a:p>
      </dsp:txBody>
      <dsp:txXfrm>
        <a:off x="368510" y="4332646"/>
        <a:ext cx="5379482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877EF-3BB3-41E9-AC31-8041D3F60AED}">
      <dsp:nvSpPr>
        <dsp:cNvPr id="0" name=""/>
        <dsp:cNvSpPr/>
      </dsp:nvSpPr>
      <dsp:spPr>
        <a:xfrm>
          <a:off x="66311" y="483676"/>
          <a:ext cx="2355080" cy="4517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Tư tưởng của việc sử dụng shared memory</a:t>
          </a:r>
        </a:p>
      </dsp:txBody>
      <dsp:txXfrm>
        <a:off x="66311" y="2290637"/>
        <a:ext cx="2355080" cy="2710440"/>
      </dsp:txXfrm>
    </dsp:sp>
    <dsp:sp modelId="{EDDDBBFC-9F8C-4602-B020-EFB93D3EFEA9}">
      <dsp:nvSpPr>
        <dsp:cNvPr id="0" name=""/>
        <dsp:cNvSpPr/>
      </dsp:nvSpPr>
      <dsp:spPr>
        <a:xfrm>
          <a:off x="581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581" y="1336507"/>
        <a:ext cx="2355080" cy="1130438"/>
      </dsp:txXfrm>
    </dsp:sp>
    <dsp:sp modelId="{733AE746-1730-4723-8E26-4D4FF2A04066}">
      <dsp:nvSpPr>
        <dsp:cNvPr id="0" name=""/>
        <dsp:cNvSpPr/>
      </dsp:nvSpPr>
      <dsp:spPr>
        <a:xfrm>
          <a:off x="2544067" y="490855"/>
          <a:ext cx="2355080" cy="451740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System V Shared Memory</a:t>
          </a:r>
        </a:p>
      </dsp:txBody>
      <dsp:txXfrm>
        <a:off x="2544067" y="2297815"/>
        <a:ext cx="2355080" cy="2710440"/>
      </dsp:txXfrm>
    </dsp:sp>
    <dsp:sp modelId="{A470C0E5-C7B0-43E0-AB94-D0F3941DCFF9}">
      <dsp:nvSpPr>
        <dsp:cNvPr id="0" name=""/>
        <dsp:cNvSpPr/>
      </dsp:nvSpPr>
      <dsp:spPr>
        <a:xfrm>
          <a:off x="2544067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44067" y="1336507"/>
        <a:ext cx="2355080" cy="1130438"/>
      </dsp:txXfrm>
    </dsp:sp>
    <dsp:sp modelId="{0C24FF75-019D-466C-B96D-B8AEEABA60C6}">
      <dsp:nvSpPr>
        <dsp:cNvPr id="0" name=""/>
        <dsp:cNvSpPr/>
      </dsp:nvSpPr>
      <dsp:spPr>
        <a:xfrm>
          <a:off x="5088135" y="485513"/>
          <a:ext cx="2355080" cy="45174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0" rIns="23263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POSIX Shared Memory</a:t>
          </a:r>
          <a:endParaRPr lang="en-US" sz="1800" kern="1200"/>
        </a:p>
      </dsp:txBody>
      <dsp:txXfrm>
        <a:off x="5088135" y="2292474"/>
        <a:ext cx="2355080" cy="2710440"/>
      </dsp:txXfrm>
    </dsp:sp>
    <dsp:sp modelId="{E82F70F2-2634-4B67-A53A-ABDDF116600F}">
      <dsp:nvSpPr>
        <dsp:cNvPr id="0" name=""/>
        <dsp:cNvSpPr/>
      </dsp:nvSpPr>
      <dsp:spPr>
        <a:xfrm>
          <a:off x="5087554" y="1336507"/>
          <a:ext cx="2355080" cy="11304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630" tIns="165100" rIns="23263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087554" y="1336507"/>
        <a:ext cx="2355080" cy="113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074-F127-427A-AE94-FCD466A8A82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8CEA-DDEE-4D1B-B102-8B93275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0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68CEA-DDEE-4D1B-B102-8B93275FC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 = IPC_PRIVATE:  Running processes as server and client (parent and child relationship)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58D5-BC38-4BCB-8360-1EF771A3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54CE-5FC3-438B-85BE-18E09B7D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0FD1-AF82-4A28-8582-70D25692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6210-B119-475F-AB91-35F0ACAE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A2B8-C5DA-4EAC-B903-8744F66F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2A04-BA2D-4CE3-9CA6-3680EC8B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9DF0-F561-45B1-A651-7EB667DC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4759-8D42-4AE1-9C63-895B19CB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CE2F-8B49-4885-9F4B-9939FCE9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F14D-B159-4819-BF93-A87CD411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F68D-AE96-490C-A3E5-A2EF717D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E9421-24F0-4D6F-90C1-74F8961B2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FBCDA-4BA8-4007-AA4A-5AA387D0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D4A0-B18F-449B-8188-C823CAD9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CBD0-31A8-4E7D-AEE4-F6D9DB47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308F-CBAA-41F5-89C5-A0AC383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59E9-B86F-42F1-A75C-84F77ABE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1810-1AFC-46DA-99ED-6CF62D1A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FC9F-A584-4837-B267-7AC8685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E694-486E-41E2-87B2-2624C927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A32E-A3DB-4BEA-8EA3-75175766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7AFC-1252-4567-8553-E624ED79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F4C7-D281-4DCA-8BBD-A0C69F61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B86-B576-4BF9-8768-A919BE9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5BF3-246B-4F06-A6E1-BF62DFDE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08F1-1E24-44E8-984E-8A19810D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4F7C-5C0C-43C0-A654-D5CF9E1E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748B-DFF5-492A-98F9-D221A0BF2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06C4-F68D-4839-AF17-8AD75A50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9C0D-08D3-4B7E-B398-9A9F43B1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37F5-ACBE-4CF6-B64D-FF554CC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C501-D2E8-4AC4-BE8D-C447D4EE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BAEE-1066-4813-A413-FF7FB1D6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4ED4-96A5-4A7D-ABEF-85CAFDE0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E9D62-AA4D-4E8B-93EF-6719E039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4B0A-5C78-439B-AF4E-2F98A825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1C2D-C8A9-47E3-A5A9-7BF36A5F3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BD11B-D620-4112-984B-712D06C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592A8-68A6-4A50-9CCC-0473B49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853D3-2BEC-43B7-8760-E307DD47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9E78-62F0-4A81-924A-0A5056DF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56146-4FCC-4ADA-AB24-51188AA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0FFC4-3C2D-4E42-9BBF-9CE16A2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26DF0-9A13-4F5F-BBBD-B45B09B6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31DAA-1EA0-4388-95E5-56DBE56C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9502-351D-4DC9-B598-107E41F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765F-7A9E-4CC2-AF09-74C19EE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299D-2165-4E09-B7A3-98050B58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8EB0-97E6-47F4-A6A8-3BE4CBF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56F0A-86A3-4354-8067-C8BECB4D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6263-97A6-417D-9D8E-46EC9DA3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2EF7-45D3-4301-9B76-92842CA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F22-1D7F-4CF4-8DD3-81D3324A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27B-EC23-4346-BE70-160BDF4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33ACF-E024-4EDC-A32E-C45EE1E18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4509-3C70-41DD-A283-56D2E667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6C5D-18BD-4D4B-8AB0-1A291C66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0D4A-6585-4A1D-81DC-F3F7EC8C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DFC4-0A8C-4B1E-AAF2-B28CAAE1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7F321-9C57-4F3B-B709-757EF2BB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0CCA-A42E-4E7A-97E2-6D4995BA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FB21-7663-4C48-92A0-321B4414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D54A-7B07-4A58-A09F-8758F5AF49B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6DDD-C532-4569-ADB8-692A19FD3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D1B8-DB96-4DEB-A87A-3DFFE769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193A-FD4C-4FD4-A3A5-512E42806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Shared Memory</a:t>
            </a:r>
          </a:p>
        </p:txBody>
      </p:sp>
      <p:pic>
        <p:nvPicPr>
          <p:cNvPr id="8" name="Picture 7" descr="Káº¿t quáº£ hÃ¬nh áº£nh cho beaglebone black p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60226"/>
            <a:ext cx="6408836" cy="39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BDF46-D979-4F37-872B-72B6A3EA8EBB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3.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System V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3.2 Tạo Shared Memory 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 segment được liên kết với một structure về permission cho việc read/write của process.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Trong đó mode là một tổ hợp bitwise.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 tạo shared memory segment sử dụng API 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shmget().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2D7F2-1C96-4D09-A7D4-F3345BCA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91" y="2169970"/>
            <a:ext cx="5265338" cy="21689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668183-4D52-4097-BBBA-4B81E72E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5636"/>
              </p:ext>
            </p:extLst>
          </p:nvPr>
        </p:nvGraphicFramePr>
        <p:xfrm>
          <a:off x="6080091" y="4611243"/>
          <a:ext cx="5265338" cy="171532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632669">
                  <a:extLst>
                    <a:ext uri="{9D8B030D-6E8A-4147-A177-3AD203B41FA5}">
                      <a16:colId xmlns:a16="http://schemas.microsoft.com/office/drawing/2014/main" val="2350186553"/>
                    </a:ext>
                  </a:extLst>
                </a:gridCol>
                <a:gridCol w="2632669">
                  <a:extLst>
                    <a:ext uri="{9D8B030D-6E8A-4147-A177-3AD203B41FA5}">
                      <a16:colId xmlns:a16="http://schemas.microsoft.com/office/drawing/2014/main" val="1512712172"/>
                    </a:ext>
                  </a:extLst>
                </a:gridCol>
              </a:tblGrid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053572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by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698063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Write by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130704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by group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392525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Write by group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5164266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by others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4997"/>
                  </a:ext>
                </a:extLst>
              </a:tr>
              <a:tr h="20609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Write by others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49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3.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System V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3.3 Attach/detach vùng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Attach shared memory segment tới một địa chỉ bộ nhớ của chương trình đang gọi.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Để làm được điều này chúng ta sử dụng API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hmat().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Để detach vùng nhớ của process khỏi shared memory segment chúng ta sử dụng API</a:t>
            </a:r>
            <a:r>
              <a:rPr lang="en-US">
                <a:solidFill>
                  <a:srgbClr val="795E26"/>
                </a:solidFill>
              </a:rPr>
              <a:t> shmdt().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Lệnh này không xóa identifier và structure của nó khỏi hệ thống. Identifier sẽ tồn tại đến khi một tiến trình trong hệ thống gọi shmctl với IPC_RMID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C9C6C-BED2-4F31-9F4A-33B1536B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81" y="2169672"/>
            <a:ext cx="6615662" cy="38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5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3.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System V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3.4 Giải phóng shared memory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000000"/>
                </a:solidFill>
                <a:effectLst/>
              </a:rPr>
              <a:t>API </a:t>
            </a:r>
            <a:r>
              <a:rPr lang="en-US" b="0">
                <a:solidFill>
                  <a:srgbClr val="795E26"/>
                </a:solidFill>
                <a:effectLst/>
              </a:rPr>
              <a:t>shmctl() </a:t>
            </a:r>
            <a:r>
              <a:rPr lang="en-US" b="0">
                <a:effectLst/>
              </a:rPr>
              <a:t>được sử dụng để kiểm soát các hoạt động của shared memory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000000"/>
                </a:solidFill>
                <a:effectLst/>
              </a:rPr>
              <a:t>Chúng ta thường sử dụng system call này cùng với command </a:t>
            </a:r>
            <a:r>
              <a:rPr lang="en-US" b="0">
                <a:solidFill>
                  <a:srgbClr val="008000"/>
                </a:solidFill>
                <a:effectLst/>
              </a:rPr>
              <a:t>IPC_RMID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</a:rPr>
              <a:t>để giải phóng hoàn toàn shared memory segment trên hệ thống.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9D57B-ED57-4201-8220-21369CB0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26" y="2219798"/>
            <a:ext cx="6754918" cy="39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4.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POSIX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6616103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Các bước triển khai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Tạo shared memory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Set kích thước cho shared memory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Map/unmap shared memory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Giải phóng shared memory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2284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4.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POSIX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4.1 Tạo shared memory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 (Body)"/>
                <a:cs typeface="Times New Roman" panose="02020603050405020304" pitchFamily="18" charset="0"/>
              </a:rPr>
              <a:t>Ở System V shared memory chúng ta có khái niệm shared memory segment. Trong khi đó, ở POSIX chúng ta có khái niệm shared memory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 (Body)"/>
                <a:cs typeface="Times New Roman" panose="02020603050405020304" pitchFamily="18" charset="0"/>
              </a:rPr>
              <a:t>Cả hai khái niệm trên đều là tương đương và ám chỉ về một vùng nhớ chia sẻ được giữa các process.</a:t>
            </a:r>
            <a:endParaRPr lang="en-US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Times New Roman" panose="02020603050405020304" pitchFamily="18" charset="0"/>
              </a:rPr>
              <a:t>Để tạo một shared memory object chúng ta sử dụng API </a:t>
            </a:r>
            <a:r>
              <a:rPr lang="en-US" sz="2000" b="0">
                <a:solidFill>
                  <a:srgbClr val="795E26"/>
                </a:solidFill>
                <a:effectLst/>
              </a:rPr>
              <a:t>shm_open().</a:t>
            </a:r>
            <a:endParaRPr lang="en-US" sz="2000" b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B25EE-7FA2-407F-962E-CC71678F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85" y="3126539"/>
            <a:ext cx="5630061" cy="172510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40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4.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POSIX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4.2 Set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 (Body)"/>
                <a:cs typeface="Times New Roman" panose="02020603050405020304" pitchFamily="18" charset="0"/>
              </a:rPr>
              <a:t>Khi shared memory object được tạo ra. Kích thước của nó được khởi tạo bằng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 (Body)"/>
                <a:cs typeface="Times New Roman" panose="02020603050405020304" pitchFamily="18" charset="0"/>
              </a:rPr>
              <a:t>Do đó ta cần phải set size cho shared memory object thông qua API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ftruncate()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000">
              <a:solidFill>
                <a:srgbClr val="000000"/>
              </a:solidFill>
              <a:latin typeface="Calibri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090CF-06D4-474A-9548-33FA438E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85" y="2664270"/>
            <a:ext cx="5649113" cy="152945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003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4.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POSIX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7"/>
            <a:ext cx="4654170" cy="4178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4.3 Map/unmap shared memory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Để map shared memory object vào trong vùng nhớ của process chúng ta cần sử dụng API </a:t>
            </a:r>
            <a:r>
              <a:rPr lang="en-US" sz="2000" b="0">
                <a:solidFill>
                  <a:srgbClr val="795E26"/>
                </a:solidFill>
                <a:effectLst/>
              </a:rPr>
              <a:t>mmap()</a:t>
            </a:r>
            <a:r>
              <a:rPr lang="en-US" sz="2000" b="0">
                <a:effectLst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>
                <a:effectLst/>
              </a:rPr>
              <a:t>Kĩ thuật này còn được gọi là memory mapping.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Chúng ta có 4 kiểu memory mapping như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Private anonymous mapping.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Shared anonymous mapping.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Private file mapping.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Shared file mapping.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Để upmap chúng ta sử dụng API </a:t>
            </a:r>
            <a:r>
              <a:rPr lang="en-US" sz="2000" b="0">
                <a:solidFill>
                  <a:srgbClr val="795E26"/>
                </a:solidFill>
                <a:effectLst/>
              </a:rPr>
              <a:t>munmap().</a:t>
            </a:r>
            <a:endParaRPr lang="en-US" sz="2000" b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C9D27-DE26-4CDD-98EC-7EEF0F4E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85" y="2219797"/>
            <a:ext cx="5830114" cy="25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4.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POSIX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7"/>
            <a:ext cx="4654170" cy="417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4.4 Giải phóng shared memory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Để giải phóng shared memory object được tạo ra trước đó chúng ta sử dụng API </a:t>
            </a:r>
            <a:r>
              <a:rPr lang="en-US" sz="2000" b="0">
                <a:solidFill>
                  <a:srgbClr val="795E26"/>
                </a:solidFill>
                <a:effectLst/>
              </a:rPr>
              <a:t>shm_unlink()</a:t>
            </a:r>
            <a:r>
              <a:rPr lang="en-US" sz="2000" b="0"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Shared memory object sẽ được xóa sau khi process cuối cùng được unmap.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A214A-AB5F-493F-A71A-0BFFDCD7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70" y="2579756"/>
            <a:ext cx="5639587" cy="140933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41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FB072B6F-F15E-4306-8C99-5F10A2E95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274079"/>
              </p:ext>
            </p:extLst>
          </p:nvPr>
        </p:nvGraphicFramePr>
        <p:xfrm>
          <a:off x="4224528" y="691376"/>
          <a:ext cx="7443216" cy="549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64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BDF46-D979-4F37-872B-72B6A3EA8EBB}"/>
              </a:ext>
            </a:extLst>
          </p:cNvPr>
          <p:cNvSpPr txBox="1"/>
          <p:nvPr/>
        </p:nvSpPr>
        <p:spPr>
          <a:xfrm>
            <a:off x="0" y="6443866"/>
            <a:ext cx="12192000" cy="425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extBox 14">
            <a:extLst>
              <a:ext uri="{FF2B5EF4-FFF2-40B4-BE49-F238E27FC236}">
                <a16:creationId xmlns:a16="http://schemas.microsoft.com/office/drawing/2014/main" id="{ED8F1AD5-58C1-4FBA-8C2E-07DB032A4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063437"/>
              </p:ext>
            </p:extLst>
          </p:nvPr>
        </p:nvGraphicFramePr>
        <p:xfrm>
          <a:off x="5303520" y="676656"/>
          <a:ext cx="670063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3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1.1  IPC là gì?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I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PC (InterProcess Communication) là các phương thức được sử dụng để giao tiếp giữa các process với nhau. 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Giao tiếp ở đây được nói đến trên 2 khía cạnh là: chia sẻ/truyền dữ liệu và đồng bộ truy cập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BE5A8-8936-4392-80B5-A7F925F1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91" y="1580036"/>
            <a:ext cx="498227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65C9D-A37D-4A5D-8738-90D815AB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57" y="1442440"/>
            <a:ext cx="9557286" cy="47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1.2 Shared Memory?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Shared memory là vùng nhớ cho phép cho phép nhiều tiến trình có thể</a:t>
            </a:r>
            <a:r>
              <a:rPr lang="en-US" sz="2000">
                <a:latin typeface="Calibri (Body)"/>
                <a:cs typeface="Times New Roman" panose="02020603050405020304" pitchFamily="18" charset="0"/>
              </a:rPr>
              <a:t> cùng</a:t>
            </a:r>
            <a:r>
              <a:rPr lang="vi-VN" sz="2000">
                <a:latin typeface="Calibri (Body)"/>
                <a:cs typeface="Times New Roman" panose="02020603050405020304" pitchFamily="18" charset="0"/>
              </a:rPr>
              <a:t> truy cập tới.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Làm tăng tốc độ xử lý khi các tiến trình không cần gửi gửi nhận dữ liệu cho nhau.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</a:rPr>
              <a:t>Sau khi được tạo vùng nhớ ảo của chương trình sẽ nằm trong khoảng không gian địa chỉ giữa vùng nhớ  head và vùng nhớ stack.</a:t>
            </a: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90BAD3-3EFD-43F1-89F9-73F2F8C8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43" y="2219798"/>
            <a:ext cx="5943600" cy="38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1. </a:t>
            </a:r>
            <a:r>
              <a:rPr lang="vi-VN" sz="3600" b="1"/>
              <a:t>Giới thiệu</a:t>
            </a:r>
            <a:endParaRPr lang="en-US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1.2 Shared Memory?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Có 2 phương pháp để tạo shared memory: 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sử dụng API của shm (System V)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sử dụng API của mmap (POSIX).</a:t>
            </a: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90BAD3-3EFD-43F1-89F9-73F2F8C8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43" y="2219798"/>
            <a:ext cx="5943600" cy="38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7" y="446498"/>
            <a:ext cx="6023250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600" b="1"/>
              <a:t>2. Tại sao cần Shared 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2 Shared Memory?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Có 2 phương pháp để tạo shared memory: 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sử dụng API của shm (System V)</a:t>
            </a: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sz="2000">
                <a:latin typeface="Calibri (Body)"/>
                <a:cs typeface="Times New Roman" panose="02020603050405020304" pitchFamily="18" charset="0"/>
              </a:rPr>
              <a:t>sử dụng API của mmap (POSIX).</a:t>
            </a: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90BAD3-3EFD-43F1-89F9-73F2F8C8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43" y="2219798"/>
            <a:ext cx="5943600" cy="38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3.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System V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6" y="2219798"/>
            <a:ext cx="6053396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Các bước triển khai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- </a:t>
            </a:r>
            <a:r>
              <a:rPr lang="en-US" sz="2000">
                <a:latin typeface="Calibri (Body)"/>
              </a:rPr>
              <a:t>Anonymous Mapping (mapping vùng nhớ trên RAM)</a:t>
            </a:r>
            <a:endParaRPr lang="en-US" sz="2000" b="1">
              <a:latin typeface="Calibri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Tạo key.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Cấp phát shared memory segment.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Map/umap shared memory segment.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 (Body)"/>
                <a:cs typeface="Times New Roman" panose="02020603050405020304" pitchFamily="18" charset="0"/>
              </a:rPr>
              <a:t>Giải phóng shared memory 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6341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356" y="446498"/>
            <a:ext cx="6354846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latin typeface="Calibri (Body)"/>
              </a:rPr>
              <a:t>3.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System V Shared Memory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5606885" y="288513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3672-8D2E-4D18-A925-FCC966025A7D}"/>
              </a:ext>
            </a:extLst>
          </p:cNvPr>
          <p:cNvSpPr txBox="1"/>
          <p:nvPr/>
        </p:nvSpPr>
        <p:spPr>
          <a:xfrm>
            <a:off x="0" y="6443866"/>
            <a:ext cx="12192000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A1966-A73F-4610-A3D4-C6810F87DCA6}"/>
              </a:ext>
            </a:extLst>
          </p:cNvPr>
          <p:cNvSpPr txBox="1"/>
          <p:nvPr/>
        </p:nvSpPr>
        <p:spPr>
          <a:xfrm>
            <a:off x="337357" y="2219798"/>
            <a:ext cx="4654170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Calibri (Body)"/>
              </a:rPr>
              <a:t>3.1 Tạo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 memory segment được kernel quản lý bởi một IPC structure. Mỗi IPC structure sẽ được xác định bởi một sô nguyên (không âm) Identifier.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 có thể map/đọc/ghi dữ liệu vào shared memory thì các process cần phải biết được các số Identifier này.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Indentifier có thể được tạo ra thông qua API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ftok()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600880-9E90-4E37-B3E2-C9ADFB9FB747}"/>
              </a:ext>
            </a:extLst>
          </p:cNvPr>
          <p:cNvSpPr/>
          <p:nvPr/>
        </p:nvSpPr>
        <p:spPr>
          <a:xfrm>
            <a:off x="461587" y="1534317"/>
            <a:ext cx="8589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76486-BD92-4816-8B8A-F1B44B45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85" y="2408336"/>
            <a:ext cx="5839640" cy="31615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1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903</Words>
  <Application>Microsoft Office PowerPoint</Application>
  <PresentationFormat>Widescreen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 Phong</dc:creator>
  <cp:lastModifiedBy>Sv Phong</cp:lastModifiedBy>
  <cp:revision>26</cp:revision>
  <dcterms:created xsi:type="dcterms:W3CDTF">2021-12-23T11:59:34Z</dcterms:created>
  <dcterms:modified xsi:type="dcterms:W3CDTF">2022-02-27T04:35:19Z</dcterms:modified>
</cp:coreProperties>
</file>