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8" r:id="rId3"/>
    <p:sldId id="321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0073" autoAdjust="0"/>
  </p:normalViewPr>
  <p:slideViewPr>
    <p:cSldViewPr snapToGrid="0">
      <p:cViewPr>
        <p:scale>
          <a:sx n="100" d="100"/>
          <a:sy n="100" d="100"/>
        </p:scale>
        <p:origin x="99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D58BD-8349-47ED-AE60-ED48355B863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9DC0CE-F9DB-496C-A642-FAB5599E687C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1. Setup Environment</a:t>
          </a:r>
        </a:p>
      </dgm:t>
    </dgm:pt>
    <dgm:pt modelId="{344570C1-6DC8-4F4B-81A2-EAB31C2DCF60}" type="parTrans" cxnId="{07EC3063-9D46-4196-9FE0-5B7448AEDA35}">
      <dgm:prSet/>
      <dgm:spPr/>
      <dgm:t>
        <a:bodyPr/>
        <a:lstStyle/>
        <a:p>
          <a:endParaRPr lang="en-US"/>
        </a:p>
      </dgm:t>
    </dgm:pt>
    <dgm:pt modelId="{AF075EFD-3227-4411-BE94-EF7A4AD81A93}" type="sibTrans" cxnId="{07EC3063-9D46-4196-9FE0-5B7448AEDA35}">
      <dgm:prSet/>
      <dgm:spPr/>
      <dgm:t>
        <a:bodyPr/>
        <a:lstStyle/>
        <a:p>
          <a:endParaRPr lang="en-US"/>
        </a:p>
      </dgm:t>
    </dgm:pt>
    <dgm:pt modelId="{B354BF78-3646-4596-A3E4-1CF737FA01EC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2. Hello World Kernel Module</a:t>
          </a:r>
          <a:endParaRPr lang="en-US" sz="18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97B773-CB29-4ECA-A249-99BA44D6A67A}" type="parTrans" cxnId="{104F7D5F-D640-4743-A3B3-F29CA536F1AB}">
      <dgm:prSet/>
      <dgm:spPr/>
      <dgm:t>
        <a:bodyPr/>
        <a:lstStyle/>
        <a:p>
          <a:endParaRPr lang="en-US"/>
        </a:p>
      </dgm:t>
    </dgm:pt>
    <dgm:pt modelId="{E2DAB633-1807-4F0D-8F5A-6A6DF051124B}" type="sibTrans" cxnId="{104F7D5F-D640-4743-A3B3-F29CA536F1AB}">
      <dgm:prSet/>
      <dgm:spPr/>
      <dgm:t>
        <a:bodyPr/>
        <a:lstStyle/>
        <a:p>
          <a:endParaRPr lang="en-US"/>
        </a:p>
      </dgm:t>
    </dgm:pt>
    <dgm:pt modelId="{C186468A-839D-472C-AEB6-1CDD09F444F2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3.  Standard Format Character Device Driver </a:t>
          </a:r>
        </a:p>
      </dgm:t>
    </dgm:pt>
    <dgm:pt modelId="{8561F044-3DD7-4780-89AB-1568ED239741}" type="parTrans" cxnId="{B4D8380D-4B01-4A3F-B487-48FEC8748384}">
      <dgm:prSet/>
      <dgm:spPr/>
      <dgm:t>
        <a:bodyPr/>
        <a:lstStyle/>
        <a:p>
          <a:endParaRPr lang="en-US"/>
        </a:p>
      </dgm:t>
    </dgm:pt>
    <dgm:pt modelId="{EADCE169-4454-47E1-9D5A-C44B27A9C7B8}" type="sibTrans" cxnId="{B4D8380D-4B01-4A3F-B487-48FEC8748384}">
      <dgm:prSet/>
      <dgm:spPr/>
      <dgm:t>
        <a:bodyPr/>
        <a:lstStyle/>
        <a:p>
          <a:endParaRPr lang="en-US"/>
        </a:p>
      </dgm:t>
    </dgm:pt>
    <dgm:pt modelId="{E2E9E425-4D13-4AC7-AF60-D4E2202C5D56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4. Ioctl Device Driver</a:t>
          </a:r>
        </a:p>
      </dgm:t>
    </dgm:pt>
    <dgm:pt modelId="{397060B5-E7BA-4EB4-840D-42A4FA72D704}" type="parTrans" cxnId="{BF7BC831-EB14-4F5A-A654-A5F4E98D56B8}">
      <dgm:prSet/>
      <dgm:spPr/>
      <dgm:t>
        <a:bodyPr/>
        <a:lstStyle/>
        <a:p>
          <a:endParaRPr lang="en-US"/>
        </a:p>
      </dgm:t>
    </dgm:pt>
    <dgm:pt modelId="{A217168E-F032-4A68-8AA8-A08E85F7C804}" type="sibTrans" cxnId="{BF7BC831-EB14-4F5A-A654-A5F4E98D56B8}">
      <dgm:prSet/>
      <dgm:spPr/>
      <dgm:t>
        <a:bodyPr/>
        <a:lstStyle/>
        <a:p>
          <a:endParaRPr lang="en-US"/>
        </a:p>
      </dgm:t>
    </dgm:pt>
    <dgm:pt modelId="{639F4090-9AE3-429F-9D98-1055173C895C}" type="pres">
      <dgm:prSet presAssocID="{FBDD58BD-8349-47ED-AE60-ED48355B863E}" presName="linear" presStyleCnt="0">
        <dgm:presLayoutVars>
          <dgm:dir/>
          <dgm:animLvl val="lvl"/>
          <dgm:resizeHandles val="exact"/>
        </dgm:presLayoutVars>
      </dgm:prSet>
      <dgm:spPr/>
    </dgm:pt>
    <dgm:pt modelId="{2FC334D1-B6DF-4076-AB77-D763DACB2FF8}" type="pres">
      <dgm:prSet presAssocID="{8E9DC0CE-F9DB-496C-A642-FAB5599E687C}" presName="parentLin" presStyleCnt="0"/>
      <dgm:spPr/>
    </dgm:pt>
    <dgm:pt modelId="{5AC8F0DF-DF24-4516-AB6C-0900AAF65C8B}" type="pres">
      <dgm:prSet presAssocID="{8E9DC0CE-F9DB-496C-A642-FAB5599E687C}" presName="parentLeftMargin" presStyleLbl="node1" presStyleIdx="0" presStyleCnt="4"/>
      <dgm:spPr/>
    </dgm:pt>
    <dgm:pt modelId="{2798E2A6-957C-4EA6-A2BB-93B84F563E64}" type="pres">
      <dgm:prSet presAssocID="{8E9DC0CE-F9DB-496C-A642-FAB5599E687C}" presName="parentText" presStyleLbl="node1" presStyleIdx="0" presStyleCnt="4" custScaleX="116595" custLinFactNeighborX="-3341" custLinFactNeighborY="4502">
        <dgm:presLayoutVars>
          <dgm:chMax val="0"/>
          <dgm:bulletEnabled val="1"/>
        </dgm:presLayoutVars>
      </dgm:prSet>
      <dgm:spPr/>
    </dgm:pt>
    <dgm:pt modelId="{5B448BC1-4484-4B81-8D24-AB0BC0BF97BC}" type="pres">
      <dgm:prSet presAssocID="{8E9DC0CE-F9DB-496C-A642-FAB5599E687C}" presName="negativeSpace" presStyleCnt="0"/>
      <dgm:spPr/>
    </dgm:pt>
    <dgm:pt modelId="{85843D4C-B974-4C7A-BAFF-435BE106DAF3}" type="pres">
      <dgm:prSet presAssocID="{8E9DC0CE-F9DB-496C-A642-FAB5599E687C}" presName="childText" presStyleLbl="conFgAcc1" presStyleIdx="0" presStyleCnt="4">
        <dgm:presLayoutVars>
          <dgm:bulletEnabled val="1"/>
        </dgm:presLayoutVars>
      </dgm:prSet>
      <dgm:spPr/>
    </dgm:pt>
    <dgm:pt modelId="{93223A49-390E-415C-855A-D843FFADDD66}" type="pres">
      <dgm:prSet presAssocID="{AF075EFD-3227-4411-BE94-EF7A4AD81A93}" presName="spaceBetweenRectangles" presStyleCnt="0"/>
      <dgm:spPr/>
    </dgm:pt>
    <dgm:pt modelId="{F80DA183-AD47-4381-80DF-EE0C518705D4}" type="pres">
      <dgm:prSet presAssocID="{B354BF78-3646-4596-A3E4-1CF737FA01EC}" presName="parentLin" presStyleCnt="0"/>
      <dgm:spPr/>
    </dgm:pt>
    <dgm:pt modelId="{D0518C4D-79E7-4261-8AC8-BAB5F59D3082}" type="pres">
      <dgm:prSet presAssocID="{B354BF78-3646-4596-A3E4-1CF737FA01EC}" presName="parentLeftMargin" presStyleLbl="node1" presStyleIdx="0" presStyleCnt="4"/>
      <dgm:spPr/>
    </dgm:pt>
    <dgm:pt modelId="{F7A0D427-A27B-4D6D-8B11-40715E2BB7E4}" type="pres">
      <dgm:prSet presAssocID="{B354BF78-3646-4596-A3E4-1CF737FA01EC}" presName="parentText" presStyleLbl="node1" presStyleIdx="1" presStyleCnt="4" custScaleX="116595" custLinFactNeighborX="-3341" custLinFactNeighborY="4502">
        <dgm:presLayoutVars>
          <dgm:chMax val="0"/>
          <dgm:bulletEnabled val="1"/>
        </dgm:presLayoutVars>
      </dgm:prSet>
      <dgm:spPr/>
    </dgm:pt>
    <dgm:pt modelId="{7388AEC4-D75F-4DB5-BF06-25A94291F428}" type="pres">
      <dgm:prSet presAssocID="{B354BF78-3646-4596-A3E4-1CF737FA01EC}" presName="negativeSpace" presStyleCnt="0"/>
      <dgm:spPr/>
    </dgm:pt>
    <dgm:pt modelId="{3DE4A7C3-0719-416D-87FC-6D61BCD93860}" type="pres">
      <dgm:prSet presAssocID="{B354BF78-3646-4596-A3E4-1CF737FA01EC}" presName="childText" presStyleLbl="conFgAcc1" presStyleIdx="1" presStyleCnt="4">
        <dgm:presLayoutVars>
          <dgm:bulletEnabled val="1"/>
        </dgm:presLayoutVars>
      </dgm:prSet>
      <dgm:spPr/>
    </dgm:pt>
    <dgm:pt modelId="{B6FB09BD-CC2D-4FE6-80BF-CDC6825757E2}" type="pres">
      <dgm:prSet presAssocID="{E2DAB633-1807-4F0D-8F5A-6A6DF051124B}" presName="spaceBetweenRectangles" presStyleCnt="0"/>
      <dgm:spPr/>
    </dgm:pt>
    <dgm:pt modelId="{8F726708-11AB-4EA5-A1CF-6CE0F8A27553}" type="pres">
      <dgm:prSet presAssocID="{C186468A-839D-472C-AEB6-1CDD09F444F2}" presName="parentLin" presStyleCnt="0"/>
      <dgm:spPr/>
    </dgm:pt>
    <dgm:pt modelId="{E6ADAD60-88B9-4DFD-92DF-AEC69ED200CD}" type="pres">
      <dgm:prSet presAssocID="{C186468A-839D-472C-AEB6-1CDD09F444F2}" presName="parentLeftMargin" presStyleLbl="node1" presStyleIdx="1" presStyleCnt="4"/>
      <dgm:spPr/>
    </dgm:pt>
    <dgm:pt modelId="{A8D7638C-D3BD-49F9-B5CD-200FB9333121}" type="pres">
      <dgm:prSet presAssocID="{C186468A-839D-472C-AEB6-1CDD09F444F2}" presName="parentText" presStyleLbl="node1" presStyleIdx="2" presStyleCnt="4" custScaleX="116595" custLinFactNeighborX="10267" custLinFactNeighborY="4502">
        <dgm:presLayoutVars>
          <dgm:chMax val="0"/>
          <dgm:bulletEnabled val="1"/>
        </dgm:presLayoutVars>
      </dgm:prSet>
      <dgm:spPr/>
    </dgm:pt>
    <dgm:pt modelId="{A89F7F79-173F-49FD-9021-2805A9DC69A8}" type="pres">
      <dgm:prSet presAssocID="{C186468A-839D-472C-AEB6-1CDD09F444F2}" presName="negativeSpace" presStyleCnt="0"/>
      <dgm:spPr/>
    </dgm:pt>
    <dgm:pt modelId="{404413AF-8826-4130-B733-494ECD3877B1}" type="pres">
      <dgm:prSet presAssocID="{C186468A-839D-472C-AEB6-1CDD09F444F2}" presName="childText" presStyleLbl="conFgAcc1" presStyleIdx="2" presStyleCnt="4">
        <dgm:presLayoutVars>
          <dgm:bulletEnabled val="1"/>
        </dgm:presLayoutVars>
      </dgm:prSet>
      <dgm:spPr/>
    </dgm:pt>
    <dgm:pt modelId="{7622A6CA-7EE6-4C68-A4AC-D661030013E6}" type="pres">
      <dgm:prSet presAssocID="{EADCE169-4454-47E1-9D5A-C44B27A9C7B8}" presName="spaceBetweenRectangles" presStyleCnt="0"/>
      <dgm:spPr/>
    </dgm:pt>
    <dgm:pt modelId="{83E88903-F125-42B9-8191-BE899BC5F4CC}" type="pres">
      <dgm:prSet presAssocID="{E2E9E425-4D13-4AC7-AF60-D4E2202C5D56}" presName="parentLin" presStyleCnt="0"/>
      <dgm:spPr/>
    </dgm:pt>
    <dgm:pt modelId="{C03A53D2-CD01-4F7D-97B3-1697CF988B0E}" type="pres">
      <dgm:prSet presAssocID="{E2E9E425-4D13-4AC7-AF60-D4E2202C5D56}" presName="parentLeftMargin" presStyleLbl="node1" presStyleIdx="2" presStyleCnt="4"/>
      <dgm:spPr/>
    </dgm:pt>
    <dgm:pt modelId="{FCA5BC69-3BC3-4E75-A607-9DF1D276C6C0}" type="pres">
      <dgm:prSet presAssocID="{E2E9E425-4D13-4AC7-AF60-D4E2202C5D56}" presName="parentText" presStyleLbl="node1" presStyleIdx="3" presStyleCnt="4" custScaleX="116595" custLinFactNeighborX="-3341" custLinFactNeighborY="4502">
        <dgm:presLayoutVars>
          <dgm:chMax val="0"/>
          <dgm:bulletEnabled val="1"/>
        </dgm:presLayoutVars>
      </dgm:prSet>
      <dgm:spPr/>
    </dgm:pt>
    <dgm:pt modelId="{11EFEAFD-81ED-467D-B647-4B5FCF9E2B2E}" type="pres">
      <dgm:prSet presAssocID="{E2E9E425-4D13-4AC7-AF60-D4E2202C5D56}" presName="negativeSpace" presStyleCnt="0"/>
      <dgm:spPr/>
    </dgm:pt>
    <dgm:pt modelId="{BA7A7DBD-9BFA-41E0-AA29-BE57A82C8F4E}" type="pres">
      <dgm:prSet presAssocID="{E2E9E425-4D13-4AC7-AF60-D4E2202C5D5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4D8380D-4B01-4A3F-B487-48FEC8748384}" srcId="{FBDD58BD-8349-47ED-AE60-ED48355B863E}" destId="{C186468A-839D-472C-AEB6-1CDD09F444F2}" srcOrd="2" destOrd="0" parTransId="{8561F044-3DD7-4780-89AB-1568ED239741}" sibTransId="{EADCE169-4454-47E1-9D5A-C44B27A9C7B8}"/>
    <dgm:cxn modelId="{7AB0BC18-AB1D-4863-9FAD-1217C1B37731}" type="presOf" srcId="{C186468A-839D-472C-AEB6-1CDD09F444F2}" destId="{A8D7638C-D3BD-49F9-B5CD-200FB9333121}" srcOrd="1" destOrd="0" presId="urn:microsoft.com/office/officeart/2005/8/layout/list1"/>
    <dgm:cxn modelId="{BF7BC831-EB14-4F5A-A654-A5F4E98D56B8}" srcId="{FBDD58BD-8349-47ED-AE60-ED48355B863E}" destId="{E2E9E425-4D13-4AC7-AF60-D4E2202C5D56}" srcOrd="3" destOrd="0" parTransId="{397060B5-E7BA-4EB4-840D-42A4FA72D704}" sibTransId="{A217168E-F032-4A68-8AA8-A08E85F7C804}"/>
    <dgm:cxn modelId="{104F7D5F-D640-4743-A3B3-F29CA536F1AB}" srcId="{FBDD58BD-8349-47ED-AE60-ED48355B863E}" destId="{B354BF78-3646-4596-A3E4-1CF737FA01EC}" srcOrd="1" destOrd="0" parTransId="{7A97B773-CB29-4ECA-A249-99BA44D6A67A}" sibTransId="{E2DAB633-1807-4F0D-8F5A-6A6DF051124B}"/>
    <dgm:cxn modelId="{0EC7B55F-995B-42F3-8EB7-05A192C6B9FB}" type="presOf" srcId="{B354BF78-3646-4596-A3E4-1CF737FA01EC}" destId="{F7A0D427-A27B-4D6D-8B11-40715E2BB7E4}" srcOrd="1" destOrd="0" presId="urn:microsoft.com/office/officeart/2005/8/layout/list1"/>
    <dgm:cxn modelId="{07EC3063-9D46-4196-9FE0-5B7448AEDA35}" srcId="{FBDD58BD-8349-47ED-AE60-ED48355B863E}" destId="{8E9DC0CE-F9DB-496C-A642-FAB5599E687C}" srcOrd="0" destOrd="0" parTransId="{344570C1-6DC8-4F4B-81A2-EAB31C2DCF60}" sibTransId="{AF075EFD-3227-4411-BE94-EF7A4AD81A93}"/>
    <dgm:cxn modelId="{FBD84564-3CB0-4D5C-8931-2E7AFFE70572}" type="presOf" srcId="{E2E9E425-4D13-4AC7-AF60-D4E2202C5D56}" destId="{C03A53D2-CD01-4F7D-97B3-1697CF988B0E}" srcOrd="0" destOrd="0" presId="urn:microsoft.com/office/officeart/2005/8/layout/list1"/>
    <dgm:cxn modelId="{B2BCC87B-CB6A-4570-99CF-577851E56040}" type="presOf" srcId="{B354BF78-3646-4596-A3E4-1CF737FA01EC}" destId="{D0518C4D-79E7-4261-8AC8-BAB5F59D3082}" srcOrd="0" destOrd="0" presId="urn:microsoft.com/office/officeart/2005/8/layout/list1"/>
    <dgm:cxn modelId="{EC128891-BDBF-4FD3-A121-F3EA52CB28E7}" type="presOf" srcId="{8E9DC0CE-F9DB-496C-A642-FAB5599E687C}" destId="{2798E2A6-957C-4EA6-A2BB-93B84F563E64}" srcOrd="1" destOrd="0" presId="urn:microsoft.com/office/officeart/2005/8/layout/list1"/>
    <dgm:cxn modelId="{EE151FB7-9AC4-440D-AD8C-FA9A13AAB11D}" type="presOf" srcId="{E2E9E425-4D13-4AC7-AF60-D4E2202C5D56}" destId="{FCA5BC69-3BC3-4E75-A607-9DF1D276C6C0}" srcOrd="1" destOrd="0" presId="urn:microsoft.com/office/officeart/2005/8/layout/list1"/>
    <dgm:cxn modelId="{57A8EBD8-4A0B-46F7-BCAF-E32E00F0EC58}" type="presOf" srcId="{C186468A-839D-472C-AEB6-1CDD09F444F2}" destId="{E6ADAD60-88B9-4DFD-92DF-AEC69ED200CD}" srcOrd="0" destOrd="0" presId="urn:microsoft.com/office/officeart/2005/8/layout/list1"/>
    <dgm:cxn modelId="{E56B7FE6-897F-4795-80D8-CE7700B4A2C4}" type="presOf" srcId="{FBDD58BD-8349-47ED-AE60-ED48355B863E}" destId="{639F4090-9AE3-429F-9D98-1055173C895C}" srcOrd="0" destOrd="0" presId="urn:microsoft.com/office/officeart/2005/8/layout/list1"/>
    <dgm:cxn modelId="{B639AFF6-DA99-4843-B1D0-674710671CC4}" type="presOf" srcId="{8E9DC0CE-F9DB-496C-A642-FAB5599E687C}" destId="{5AC8F0DF-DF24-4516-AB6C-0900AAF65C8B}" srcOrd="0" destOrd="0" presId="urn:microsoft.com/office/officeart/2005/8/layout/list1"/>
    <dgm:cxn modelId="{1277FE36-AB47-4CA2-8A43-5291F047D64B}" type="presParOf" srcId="{639F4090-9AE3-429F-9D98-1055173C895C}" destId="{2FC334D1-B6DF-4076-AB77-D763DACB2FF8}" srcOrd="0" destOrd="0" presId="urn:microsoft.com/office/officeart/2005/8/layout/list1"/>
    <dgm:cxn modelId="{AC427929-627B-4E56-952F-36BCD084DC0B}" type="presParOf" srcId="{2FC334D1-B6DF-4076-AB77-D763DACB2FF8}" destId="{5AC8F0DF-DF24-4516-AB6C-0900AAF65C8B}" srcOrd="0" destOrd="0" presId="urn:microsoft.com/office/officeart/2005/8/layout/list1"/>
    <dgm:cxn modelId="{ECE59504-F288-4C41-BE37-DE708EA4B08A}" type="presParOf" srcId="{2FC334D1-B6DF-4076-AB77-D763DACB2FF8}" destId="{2798E2A6-957C-4EA6-A2BB-93B84F563E64}" srcOrd="1" destOrd="0" presId="urn:microsoft.com/office/officeart/2005/8/layout/list1"/>
    <dgm:cxn modelId="{89650888-350C-477B-85B3-EA89CF1C4721}" type="presParOf" srcId="{639F4090-9AE3-429F-9D98-1055173C895C}" destId="{5B448BC1-4484-4B81-8D24-AB0BC0BF97BC}" srcOrd="1" destOrd="0" presId="urn:microsoft.com/office/officeart/2005/8/layout/list1"/>
    <dgm:cxn modelId="{11CA5A03-88C2-4BA9-89FD-86697FE4B782}" type="presParOf" srcId="{639F4090-9AE3-429F-9D98-1055173C895C}" destId="{85843D4C-B974-4C7A-BAFF-435BE106DAF3}" srcOrd="2" destOrd="0" presId="urn:microsoft.com/office/officeart/2005/8/layout/list1"/>
    <dgm:cxn modelId="{69F4804F-5F52-439B-98CB-4D49EE34A729}" type="presParOf" srcId="{639F4090-9AE3-429F-9D98-1055173C895C}" destId="{93223A49-390E-415C-855A-D843FFADDD66}" srcOrd="3" destOrd="0" presId="urn:microsoft.com/office/officeart/2005/8/layout/list1"/>
    <dgm:cxn modelId="{45F1C0DF-A0E1-42E5-B0E0-0AA83A1A23C3}" type="presParOf" srcId="{639F4090-9AE3-429F-9D98-1055173C895C}" destId="{F80DA183-AD47-4381-80DF-EE0C518705D4}" srcOrd="4" destOrd="0" presId="urn:microsoft.com/office/officeart/2005/8/layout/list1"/>
    <dgm:cxn modelId="{3E914F13-B7DB-4581-A12E-84A9AB34D7FD}" type="presParOf" srcId="{F80DA183-AD47-4381-80DF-EE0C518705D4}" destId="{D0518C4D-79E7-4261-8AC8-BAB5F59D3082}" srcOrd="0" destOrd="0" presId="urn:microsoft.com/office/officeart/2005/8/layout/list1"/>
    <dgm:cxn modelId="{E32531B2-4180-4060-BC0F-26DCA288B3FD}" type="presParOf" srcId="{F80DA183-AD47-4381-80DF-EE0C518705D4}" destId="{F7A0D427-A27B-4D6D-8B11-40715E2BB7E4}" srcOrd="1" destOrd="0" presId="urn:microsoft.com/office/officeart/2005/8/layout/list1"/>
    <dgm:cxn modelId="{FC9209BD-3B1A-4968-83A7-722569298A2A}" type="presParOf" srcId="{639F4090-9AE3-429F-9D98-1055173C895C}" destId="{7388AEC4-D75F-4DB5-BF06-25A94291F428}" srcOrd="5" destOrd="0" presId="urn:microsoft.com/office/officeart/2005/8/layout/list1"/>
    <dgm:cxn modelId="{BB59FBF1-57DA-4846-95E1-A17D6B2F5D25}" type="presParOf" srcId="{639F4090-9AE3-429F-9D98-1055173C895C}" destId="{3DE4A7C3-0719-416D-87FC-6D61BCD93860}" srcOrd="6" destOrd="0" presId="urn:microsoft.com/office/officeart/2005/8/layout/list1"/>
    <dgm:cxn modelId="{C89AD9A0-60A0-4F9D-B765-A20935910713}" type="presParOf" srcId="{639F4090-9AE3-429F-9D98-1055173C895C}" destId="{B6FB09BD-CC2D-4FE6-80BF-CDC6825757E2}" srcOrd="7" destOrd="0" presId="urn:microsoft.com/office/officeart/2005/8/layout/list1"/>
    <dgm:cxn modelId="{673015EE-4329-4050-B168-C1D9B1D8ACBF}" type="presParOf" srcId="{639F4090-9AE3-429F-9D98-1055173C895C}" destId="{8F726708-11AB-4EA5-A1CF-6CE0F8A27553}" srcOrd="8" destOrd="0" presId="urn:microsoft.com/office/officeart/2005/8/layout/list1"/>
    <dgm:cxn modelId="{3422CEB1-92C7-4927-9585-A88DDDC1A743}" type="presParOf" srcId="{8F726708-11AB-4EA5-A1CF-6CE0F8A27553}" destId="{E6ADAD60-88B9-4DFD-92DF-AEC69ED200CD}" srcOrd="0" destOrd="0" presId="urn:microsoft.com/office/officeart/2005/8/layout/list1"/>
    <dgm:cxn modelId="{F4D36FEA-E02A-47C8-B04D-471B6EBE042D}" type="presParOf" srcId="{8F726708-11AB-4EA5-A1CF-6CE0F8A27553}" destId="{A8D7638C-D3BD-49F9-B5CD-200FB9333121}" srcOrd="1" destOrd="0" presId="urn:microsoft.com/office/officeart/2005/8/layout/list1"/>
    <dgm:cxn modelId="{961E63F7-238B-4501-BD88-D1899BBD51CA}" type="presParOf" srcId="{639F4090-9AE3-429F-9D98-1055173C895C}" destId="{A89F7F79-173F-49FD-9021-2805A9DC69A8}" srcOrd="9" destOrd="0" presId="urn:microsoft.com/office/officeart/2005/8/layout/list1"/>
    <dgm:cxn modelId="{57B0EE6E-305A-48A1-82AB-5BBA9F121D77}" type="presParOf" srcId="{639F4090-9AE3-429F-9D98-1055173C895C}" destId="{404413AF-8826-4130-B733-494ECD3877B1}" srcOrd="10" destOrd="0" presId="urn:microsoft.com/office/officeart/2005/8/layout/list1"/>
    <dgm:cxn modelId="{80922DF4-6752-4874-968C-BB410747AF5D}" type="presParOf" srcId="{639F4090-9AE3-429F-9D98-1055173C895C}" destId="{7622A6CA-7EE6-4C68-A4AC-D661030013E6}" srcOrd="11" destOrd="0" presId="urn:microsoft.com/office/officeart/2005/8/layout/list1"/>
    <dgm:cxn modelId="{090DF774-1F83-452D-86D1-BA4976663AF7}" type="presParOf" srcId="{639F4090-9AE3-429F-9D98-1055173C895C}" destId="{83E88903-F125-42B9-8191-BE899BC5F4CC}" srcOrd="12" destOrd="0" presId="urn:microsoft.com/office/officeart/2005/8/layout/list1"/>
    <dgm:cxn modelId="{528CBD21-4B0C-471F-BE5A-04637CC3DEBE}" type="presParOf" srcId="{83E88903-F125-42B9-8191-BE899BC5F4CC}" destId="{C03A53D2-CD01-4F7D-97B3-1697CF988B0E}" srcOrd="0" destOrd="0" presId="urn:microsoft.com/office/officeart/2005/8/layout/list1"/>
    <dgm:cxn modelId="{29CC5961-69A9-44D3-9813-2BA5AAE8654B}" type="presParOf" srcId="{83E88903-F125-42B9-8191-BE899BC5F4CC}" destId="{FCA5BC69-3BC3-4E75-A607-9DF1D276C6C0}" srcOrd="1" destOrd="0" presId="urn:microsoft.com/office/officeart/2005/8/layout/list1"/>
    <dgm:cxn modelId="{AA4669A8-ED14-45B0-9118-AC3BD3A32E18}" type="presParOf" srcId="{639F4090-9AE3-429F-9D98-1055173C895C}" destId="{11EFEAFD-81ED-467D-B647-4B5FCF9E2B2E}" srcOrd="13" destOrd="0" presId="urn:microsoft.com/office/officeart/2005/8/layout/list1"/>
    <dgm:cxn modelId="{2831FA63-574A-4F0B-81EB-FD775EF95B60}" type="presParOf" srcId="{639F4090-9AE3-429F-9D98-1055173C895C}" destId="{BA7A7DBD-9BFA-41E0-AA29-BE57A82C8F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14129-5D96-44EE-8880-4016CB06ACCF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A1EFA0-DE00-46A7-BD84-B556FAD123A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>
              <a:latin typeface="Calibri (Body)"/>
              <a:cs typeface="Times New Roman" panose="02020603050405020304" pitchFamily="18" charset="0"/>
            </a:rPr>
            <a:t>1. Allocate device number (major/minor)</a:t>
          </a:r>
          <a:endParaRPr lang="en-US" b="1"/>
        </a:p>
      </dgm:t>
    </dgm:pt>
    <dgm:pt modelId="{C0DBEC3C-D4C2-47AA-92EE-90BA3E208E98}" type="parTrans" cxnId="{4A1623E4-27FF-4DF9-AA3E-F1274B4F8668}">
      <dgm:prSet/>
      <dgm:spPr/>
      <dgm:t>
        <a:bodyPr/>
        <a:lstStyle/>
        <a:p>
          <a:endParaRPr lang="en-US"/>
        </a:p>
      </dgm:t>
    </dgm:pt>
    <dgm:pt modelId="{24214868-B7AF-4D92-B3B4-52C7C9509026}" type="sibTrans" cxnId="{4A1623E4-27FF-4DF9-AA3E-F1274B4F8668}">
      <dgm:prSet/>
      <dgm:spPr/>
      <dgm:t>
        <a:bodyPr/>
        <a:lstStyle/>
        <a:p>
          <a:endParaRPr lang="en-US"/>
        </a:p>
      </dgm:t>
    </dgm:pt>
    <dgm:pt modelId="{45AB5957-B9C8-42C1-836A-9CDC41649DA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>
              <a:latin typeface="Calibri (Body)"/>
              <a:cs typeface="Times New Roman" panose="02020603050405020304" pitchFamily="18" charset="0"/>
            </a:rPr>
            <a:t>2. Create Device File</a:t>
          </a:r>
          <a:endParaRPr lang="en-US" b="1"/>
        </a:p>
      </dgm:t>
    </dgm:pt>
    <dgm:pt modelId="{A4DC4A1D-0F4B-452B-A0EF-2799F4697798}" type="parTrans" cxnId="{7D10D0C5-2571-4C63-BE16-F98DB9EF3643}">
      <dgm:prSet/>
      <dgm:spPr/>
      <dgm:t>
        <a:bodyPr/>
        <a:lstStyle/>
        <a:p>
          <a:endParaRPr lang="en-US"/>
        </a:p>
      </dgm:t>
    </dgm:pt>
    <dgm:pt modelId="{B434F9C2-FD83-4F99-A802-E73C22186838}" type="sibTrans" cxnId="{7D10D0C5-2571-4C63-BE16-F98DB9EF3643}">
      <dgm:prSet/>
      <dgm:spPr/>
      <dgm:t>
        <a:bodyPr/>
        <a:lstStyle/>
        <a:p>
          <a:endParaRPr lang="en-US"/>
        </a:p>
      </dgm:t>
    </dgm:pt>
    <dgm:pt modelId="{8FA57D23-3152-415A-B2F5-AEC5B1B4D4A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>
              <a:latin typeface="Calibri (Body)"/>
              <a:cs typeface="Times New Roman" panose="02020603050405020304" pitchFamily="18" charset="0"/>
            </a:rPr>
            <a:t>3. Register File operations</a:t>
          </a:r>
          <a:endParaRPr lang="en-US" b="1"/>
        </a:p>
      </dgm:t>
    </dgm:pt>
    <dgm:pt modelId="{62760542-9978-4B3A-886A-4F80C5555404}" type="parTrans" cxnId="{7CC33A8D-DE0D-4789-9555-86776FCF8399}">
      <dgm:prSet/>
      <dgm:spPr/>
      <dgm:t>
        <a:bodyPr/>
        <a:lstStyle/>
        <a:p>
          <a:endParaRPr lang="en-US"/>
        </a:p>
      </dgm:t>
    </dgm:pt>
    <dgm:pt modelId="{E060270C-591C-48C4-B7EF-74574A31B13D}" type="sibTrans" cxnId="{7CC33A8D-DE0D-4789-9555-86776FCF8399}">
      <dgm:prSet/>
      <dgm:spPr/>
      <dgm:t>
        <a:bodyPr/>
        <a:lstStyle/>
        <a:p>
          <a:endParaRPr lang="en-US"/>
        </a:p>
      </dgm:t>
    </dgm:pt>
    <dgm:pt modelId="{B5FB8602-8D73-4565-BD6B-439976074F87}" type="pres">
      <dgm:prSet presAssocID="{55014129-5D96-44EE-8880-4016CB06ACCF}" presName="linear" presStyleCnt="0">
        <dgm:presLayoutVars>
          <dgm:dir/>
          <dgm:animLvl val="lvl"/>
          <dgm:resizeHandles val="exact"/>
        </dgm:presLayoutVars>
      </dgm:prSet>
      <dgm:spPr/>
    </dgm:pt>
    <dgm:pt modelId="{EC93A987-C75A-45F2-8F20-1F8B906DB44C}" type="pres">
      <dgm:prSet presAssocID="{9CA1EFA0-DE00-46A7-BD84-B556FAD123AB}" presName="parentLin" presStyleCnt="0"/>
      <dgm:spPr/>
    </dgm:pt>
    <dgm:pt modelId="{5169AB2C-A769-4041-B0DB-F887CEB287AE}" type="pres">
      <dgm:prSet presAssocID="{9CA1EFA0-DE00-46A7-BD84-B556FAD123AB}" presName="parentLeftMargin" presStyleLbl="node1" presStyleIdx="0" presStyleCnt="3"/>
      <dgm:spPr/>
    </dgm:pt>
    <dgm:pt modelId="{CABDEBD3-E08B-4BA6-86E5-4722BF1171D6}" type="pres">
      <dgm:prSet presAssocID="{9CA1EFA0-DE00-46A7-BD84-B556FAD123AB}" presName="parentText" presStyleLbl="node1" presStyleIdx="0" presStyleCnt="3" custLinFactNeighborX="96495" custLinFactNeighborY="4938">
        <dgm:presLayoutVars>
          <dgm:chMax val="0"/>
          <dgm:bulletEnabled val="1"/>
        </dgm:presLayoutVars>
      </dgm:prSet>
      <dgm:spPr/>
    </dgm:pt>
    <dgm:pt modelId="{831C6C64-E42F-4791-98AA-87D941A282D2}" type="pres">
      <dgm:prSet presAssocID="{9CA1EFA0-DE00-46A7-BD84-B556FAD123AB}" presName="negativeSpace" presStyleCnt="0"/>
      <dgm:spPr/>
    </dgm:pt>
    <dgm:pt modelId="{EEB66DC2-4C8E-4C64-A8A6-24E34B19DC49}" type="pres">
      <dgm:prSet presAssocID="{9CA1EFA0-DE00-46A7-BD84-B556FAD123AB}" presName="childText" presStyleLbl="conFgAcc1" presStyleIdx="0" presStyleCnt="3">
        <dgm:presLayoutVars>
          <dgm:bulletEnabled val="1"/>
        </dgm:presLayoutVars>
      </dgm:prSet>
      <dgm:spPr/>
    </dgm:pt>
    <dgm:pt modelId="{88DBFA1E-1C97-44F2-A099-5997BF546A25}" type="pres">
      <dgm:prSet presAssocID="{24214868-B7AF-4D92-B3B4-52C7C9509026}" presName="spaceBetweenRectangles" presStyleCnt="0"/>
      <dgm:spPr/>
    </dgm:pt>
    <dgm:pt modelId="{6BD47E2B-EB92-45A4-9A46-61630301D96A}" type="pres">
      <dgm:prSet presAssocID="{45AB5957-B9C8-42C1-836A-9CDC41649DAD}" presName="parentLin" presStyleCnt="0"/>
      <dgm:spPr/>
    </dgm:pt>
    <dgm:pt modelId="{6FBE1075-2BE2-431C-BF4B-CE1D0C5E3435}" type="pres">
      <dgm:prSet presAssocID="{45AB5957-B9C8-42C1-836A-9CDC41649DAD}" presName="parentLeftMargin" presStyleLbl="node1" presStyleIdx="0" presStyleCnt="3"/>
      <dgm:spPr/>
    </dgm:pt>
    <dgm:pt modelId="{51BF1596-12D4-4033-AE7D-47AEEA080A97}" type="pres">
      <dgm:prSet presAssocID="{45AB5957-B9C8-42C1-836A-9CDC41649DAD}" presName="parentText" presStyleLbl="node1" presStyleIdx="1" presStyleCnt="3" custLinFactX="7699" custLinFactNeighborX="100000" custLinFactNeighborY="-3590">
        <dgm:presLayoutVars>
          <dgm:chMax val="0"/>
          <dgm:bulletEnabled val="1"/>
        </dgm:presLayoutVars>
      </dgm:prSet>
      <dgm:spPr/>
    </dgm:pt>
    <dgm:pt modelId="{9E733224-A89D-4802-BAD0-0378075EE619}" type="pres">
      <dgm:prSet presAssocID="{45AB5957-B9C8-42C1-836A-9CDC41649DAD}" presName="negativeSpace" presStyleCnt="0"/>
      <dgm:spPr/>
    </dgm:pt>
    <dgm:pt modelId="{A34A2FB4-73DE-4E0A-82A6-1BA5D2F75AC6}" type="pres">
      <dgm:prSet presAssocID="{45AB5957-B9C8-42C1-836A-9CDC41649DAD}" presName="childText" presStyleLbl="conFgAcc1" presStyleIdx="1" presStyleCnt="3">
        <dgm:presLayoutVars>
          <dgm:bulletEnabled val="1"/>
        </dgm:presLayoutVars>
      </dgm:prSet>
      <dgm:spPr/>
    </dgm:pt>
    <dgm:pt modelId="{BF09FBB3-B424-48DB-A1BB-699FDC7A02DF}" type="pres">
      <dgm:prSet presAssocID="{B434F9C2-FD83-4F99-A802-E73C22186838}" presName="spaceBetweenRectangles" presStyleCnt="0"/>
      <dgm:spPr/>
    </dgm:pt>
    <dgm:pt modelId="{21A3F876-3EE8-4A54-904D-9C3222D161AD}" type="pres">
      <dgm:prSet presAssocID="{8FA57D23-3152-415A-B2F5-AEC5B1B4D4AA}" presName="parentLin" presStyleCnt="0"/>
      <dgm:spPr/>
    </dgm:pt>
    <dgm:pt modelId="{23F038A0-CCA9-49D6-B526-E3EAB06B2328}" type="pres">
      <dgm:prSet presAssocID="{8FA57D23-3152-415A-B2F5-AEC5B1B4D4AA}" presName="parentLeftMargin" presStyleLbl="node1" presStyleIdx="1" presStyleCnt="3"/>
      <dgm:spPr/>
    </dgm:pt>
    <dgm:pt modelId="{9A7EC151-0E14-4F2D-B775-6CACDAE9E43D}" type="pres">
      <dgm:prSet presAssocID="{8FA57D23-3152-415A-B2F5-AEC5B1B4D4AA}" presName="parentText" presStyleLbl="node1" presStyleIdx="2" presStyleCnt="3" custLinFactX="19737" custLinFactNeighborX="100000" custLinFactNeighborY="15881">
        <dgm:presLayoutVars>
          <dgm:chMax val="0"/>
          <dgm:bulletEnabled val="1"/>
        </dgm:presLayoutVars>
      </dgm:prSet>
      <dgm:spPr/>
    </dgm:pt>
    <dgm:pt modelId="{27166AA3-83DA-47EB-B992-98099B27EDCE}" type="pres">
      <dgm:prSet presAssocID="{8FA57D23-3152-415A-B2F5-AEC5B1B4D4AA}" presName="negativeSpace" presStyleCnt="0"/>
      <dgm:spPr/>
    </dgm:pt>
    <dgm:pt modelId="{D4074589-342E-4A1D-BD0A-E730BF315A33}" type="pres">
      <dgm:prSet presAssocID="{8FA57D23-3152-415A-B2F5-AEC5B1B4D4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BBF4B12-F606-4EED-95CE-2AF74A48C0B4}" type="presOf" srcId="{45AB5957-B9C8-42C1-836A-9CDC41649DAD}" destId="{51BF1596-12D4-4033-AE7D-47AEEA080A97}" srcOrd="1" destOrd="0" presId="urn:microsoft.com/office/officeart/2005/8/layout/list1"/>
    <dgm:cxn modelId="{7FE4F239-63D1-4FF7-92B8-E77F9F41D6E9}" type="presOf" srcId="{8FA57D23-3152-415A-B2F5-AEC5B1B4D4AA}" destId="{9A7EC151-0E14-4F2D-B775-6CACDAE9E43D}" srcOrd="1" destOrd="0" presId="urn:microsoft.com/office/officeart/2005/8/layout/list1"/>
    <dgm:cxn modelId="{5090DF45-6FA7-43E4-B288-F9B3391ECF03}" type="presOf" srcId="{9CA1EFA0-DE00-46A7-BD84-B556FAD123AB}" destId="{CABDEBD3-E08B-4BA6-86E5-4722BF1171D6}" srcOrd="1" destOrd="0" presId="urn:microsoft.com/office/officeart/2005/8/layout/list1"/>
    <dgm:cxn modelId="{7C075D55-2E1A-467B-8D65-A04114544FEE}" type="presOf" srcId="{45AB5957-B9C8-42C1-836A-9CDC41649DAD}" destId="{6FBE1075-2BE2-431C-BF4B-CE1D0C5E3435}" srcOrd="0" destOrd="0" presId="urn:microsoft.com/office/officeart/2005/8/layout/list1"/>
    <dgm:cxn modelId="{7CC33A8D-DE0D-4789-9555-86776FCF8399}" srcId="{55014129-5D96-44EE-8880-4016CB06ACCF}" destId="{8FA57D23-3152-415A-B2F5-AEC5B1B4D4AA}" srcOrd="2" destOrd="0" parTransId="{62760542-9978-4B3A-886A-4F80C5555404}" sibTransId="{E060270C-591C-48C4-B7EF-74574A31B13D}"/>
    <dgm:cxn modelId="{8066A4C0-1834-4AED-BDB6-94927F244E02}" type="presOf" srcId="{55014129-5D96-44EE-8880-4016CB06ACCF}" destId="{B5FB8602-8D73-4565-BD6B-439976074F87}" srcOrd="0" destOrd="0" presId="urn:microsoft.com/office/officeart/2005/8/layout/list1"/>
    <dgm:cxn modelId="{337928C1-D704-4232-82F9-56C00F2E0495}" type="presOf" srcId="{9CA1EFA0-DE00-46A7-BD84-B556FAD123AB}" destId="{5169AB2C-A769-4041-B0DB-F887CEB287AE}" srcOrd="0" destOrd="0" presId="urn:microsoft.com/office/officeart/2005/8/layout/list1"/>
    <dgm:cxn modelId="{7D10D0C5-2571-4C63-BE16-F98DB9EF3643}" srcId="{55014129-5D96-44EE-8880-4016CB06ACCF}" destId="{45AB5957-B9C8-42C1-836A-9CDC41649DAD}" srcOrd="1" destOrd="0" parTransId="{A4DC4A1D-0F4B-452B-A0EF-2799F4697798}" sibTransId="{B434F9C2-FD83-4F99-A802-E73C22186838}"/>
    <dgm:cxn modelId="{3F4536CA-6DED-48E6-B0E3-4D0019AE1379}" type="presOf" srcId="{8FA57D23-3152-415A-B2F5-AEC5B1B4D4AA}" destId="{23F038A0-CCA9-49D6-B526-E3EAB06B2328}" srcOrd="0" destOrd="0" presId="urn:microsoft.com/office/officeart/2005/8/layout/list1"/>
    <dgm:cxn modelId="{4A1623E4-27FF-4DF9-AA3E-F1274B4F8668}" srcId="{55014129-5D96-44EE-8880-4016CB06ACCF}" destId="{9CA1EFA0-DE00-46A7-BD84-B556FAD123AB}" srcOrd="0" destOrd="0" parTransId="{C0DBEC3C-D4C2-47AA-92EE-90BA3E208E98}" sibTransId="{24214868-B7AF-4D92-B3B4-52C7C9509026}"/>
    <dgm:cxn modelId="{FF2EECB3-4960-44C7-BFA7-ACF1BECD998B}" type="presParOf" srcId="{B5FB8602-8D73-4565-BD6B-439976074F87}" destId="{EC93A987-C75A-45F2-8F20-1F8B906DB44C}" srcOrd="0" destOrd="0" presId="urn:microsoft.com/office/officeart/2005/8/layout/list1"/>
    <dgm:cxn modelId="{D1894F75-F443-41F4-9F39-B5848C839589}" type="presParOf" srcId="{EC93A987-C75A-45F2-8F20-1F8B906DB44C}" destId="{5169AB2C-A769-4041-B0DB-F887CEB287AE}" srcOrd="0" destOrd="0" presId="urn:microsoft.com/office/officeart/2005/8/layout/list1"/>
    <dgm:cxn modelId="{29ABE3C5-9EDB-421C-9148-45F3DD634793}" type="presParOf" srcId="{EC93A987-C75A-45F2-8F20-1F8B906DB44C}" destId="{CABDEBD3-E08B-4BA6-86E5-4722BF1171D6}" srcOrd="1" destOrd="0" presId="urn:microsoft.com/office/officeart/2005/8/layout/list1"/>
    <dgm:cxn modelId="{3302D397-27D1-401A-A20F-049A0950F866}" type="presParOf" srcId="{B5FB8602-8D73-4565-BD6B-439976074F87}" destId="{831C6C64-E42F-4791-98AA-87D941A282D2}" srcOrd="1" destOrd="0" presId="urn:microsoft.com/office/officeart/2005/8/layout/list1"/>
    <dgm:cxn modelId="{CE67BA59-05AE-4E17-950C-2E4037DA64FD}" type="presParOf" srcId="{B5FB8602-8D73-4565-BD6B-439976074F87}" destId="{EEB66DC2-4C8E-4C64-A8A6-24E34B19DC49}" srcOrd="2" destOrd="0" presId="urn:microsoft.com/office/officeart/2005/8/layout/list1"/>
    <dgm:cxn modelId="{D2A05449-0396-4904-8187-77054D654330}" type="presParOf" srcId="{B5FB8602-8D73-4565-BD6B-439976074F87}" destId="{88DBFA1E-1C97-44F2-A099-5997BF546A25}" srcOrd="3" destOrd="0" presId="urn:microsoft.com/office/officeart/2005/8/layout/list1"/>
    <dgm:cxn modelId="{EB558C24-F13C-4384-BEB2-345D2C5ABCE6}" type="presParOf" srcId="{B5FB8602-8D73-4565-BD6B-439976074F87}" destId="{6BD47E2B-EB92-45A4-9A46-61630301D96A}" srcOrd="4" destOrd="0" presId="urn:microsoft.com/office/officeart/2005/8/layout/list1"/>
    <dgm:cxn modelId="{D8749BD8-AAD9-4AA1-AB57-F82B0B9FC8D3}" type="presParOf" srcId="{6BD47E2B-EB92-45A4-9A46-61630301D96A}" destId="{6FBE1075-2BE2-431C-BF4B-CE1D0C5E3435}" srcOrd="0" destOrd="0" presId="urn:microsoft.com/office/officeart/2005/8/layout/list1"/>
    <dgm:cxn modelId="{AAF875D0-C5E1-42BA-90F1-303FC458A1C8}" type="presParOf" srcId="{6BD47E2B-EB92-45A4-9A46-61630301D96A}" destId="{51BF1596-12D4-4033-AE7D-47AEEA080A97}" srcOrd="1" destOrd="0" presId="urn:microsoft.com/office/officeart/2005/8/layout/list1"/>
    <dgm:cxn modelId="{7297306C-9F90-4F00-9389-F8656BB1B500}" type="presParOf" srcId="{B5FB8602-8D73-4565-BD6B-439976074F87}" destId="{9E733224-A89D-4802-BAD0-0378075EE619}" srcOrd="5" destOrd="0" presId="urn:microsoft.com/office/officeart/2005/8/layout/list1"/>
    <dgm:cxn modelId="{50653598-2D7B-4921-AFFE-2454F5CA887C}" type="presParOf" srcId="{B5FB8602-8D73-4565-BD6B-439976074F87}" destId="{A34A2FB4-73DE-4E0A-82A6-1BA5D2F75AC6}" srcOrd="6" destOrd="0" presId="urn:microsoft.com/office/officeart/2005/8/layout/list1"/>
    <dgm:cxn modelId="{6C17198F-05D0-4062-997A-C7965E7316F4}" type="presParOf" srcId="{B5FB8602-8D73-4565-BD6B-439976074F87}" destId="{BF09FBB3-B424-48DB-A1BB-699FDC7A02DF}" srcOrd="7" destOrd="0" presId="urn:microsoft.com/office/officeart/2005/8/layout/list1"/>
    <dgm:cxn modelId="{F3F2368B-8D13-4EEB-82AE-389D3AEF3DEB}" type="presParOf" srcId="{B5FB8602-8D73-4565-BD6B-439976074F87}" destId="{21A3F876-3EE8-4A54-904D-9C3222D161AD}" srcOrd="8" destOrd="0" presId="urn:microsoft.com/office/officeart/2005/8/layout/list1"/>
    <dgm:cxn modelId="{A7552031-2AB8-4C65-9DE9-211A142B1930}" type="presParOf" srcId="{21A3F876-3EE8-4A54-904D-9C3222D161AD}" destId="{23F038A0-CCA9-49D6-B526-E3EAB06B2328}" srcOrd="0" destOrd="0" presId="urn:microsoft.com/office/officeart/2005/8/layout/list1"/>
    <dgm:cxn modelId="{E6C7F3E8-B025-44A3-8D46-BE2492B46A6B}" type="presParOf" srcId="{21A3F876-3EE8-4A54-904D-9C3222D161AD}" destId="{9A7EC151-0E14-4F2D-B775-6CACDAE9E43D}" srcOrd="1" destOrd="0" presId="urn:microsoft.com/office/officeart/2005/8/layout/list1"/>
    <dgm:cxn modelId="{68393DDA-14D7-4742-BD11-2A89751B1EBB}" type="presParOf" srcId="{B5FB8602-8D73-4565-BD6B-439976074F87}" destId="{27166AA3-83DA-47EB-B992-98099B27EDCE}" srcOrd="9" destOrd="0" presId="urn:microsoft.com/office/officeart/2005/8/layout/list1"/>
    <dgm:cxn modelId="{8FEE6235-D1EB-4DA2-AF9D-3B97AA0E027A}" type="presParOf" srcId="{B5FB8602-8D73-4565-BD6B-439976074F87}" destId="{D4074589-342E-4A1D-BD0A-E730BF315A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EBB99-495C-4FF6-A70B-663F9ACD09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E7636A-E252-4260-B56F-DF49AC283278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Hiểu được rõ nhiệm vụ của các struct trong quá trình tạo character device driver</a:t>
          </a:r>
        </a:p>
      </dgm:t>
    </dgm:pt>
    <dgm:pt modelId="{27E18C2D-B205-4371-8C2C-B34C1D4F3BF5}" type="parTrans" cxnId="{4949D522-3005-41BE-9C9C-BE77FF554FE8}">
      <dgm:prSet/>
      <dgm:spPr/>
      <dgm:t>
        <a:bodyPr/>
        <a:lstStyle/>
        <a:p>
          <a:endParaRPr lang="en-US"/>
        </a:p>
      </dgm:t>
    </dgm:pt>
    <dgm:pt modelId="{C6141B82-7A81-4B83-A532-110344A4733D}" type="sibTrans" cxnId="{4949D522-3005-41BE-9C9C-BE77FF554FE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223E83A-A7F4-48F8-8595-91DB20E4C335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Các bước triển khai viết một character device driver</a:t>
          </a:r>
        </a:p>
      </dgm:t>
    </dgm:pt>
    <dgm:pt modelId="{1517BF8F-EB79-4662-A42D-219F7DCB8043}" type="parTrans" cxnId="{1D3E2B8A-EBD9-44A0-B311-77A9A74BDFD8}">
      <dgm:prSet/>
      <dgm:spPr/>
      <dgm:t>
        <a:bodyPr/>
        <a:lstStyle/>
        <a:p>
          <a:endParaRPr lang="en-US"/>
        </a:p>
      </dgm:t>
    </dgm:pt>
    <dgm:pt modelId="{DA0A2811-7F07-47A8-8C28-06B50052FA02}" type="sibTrans" cxnId="{1D3E2B8A-EBD9-44A0-B311-77A9A74BDFD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64CF524-B93B-49EE-83FF-1F7CDDD33F14}">
      <dgm:prSet custT="1"/>
      <dgm:spPr/>
      <dgm:t>
        <a:bodyPr/>
        <a:lstStyle/>
        <a:p>
          <a:r>
            <a:rPr lang="en-US" sz="1800"/>
            <a:t>Hiểu được cách sử dụng ioctl device driver</a:t>
          </a:r>
        </a:p>
      </dgm:t>
    </dgm:pt>
    <dgm:pt modelId="{67E78C0F-094E-434B-ACCC-848239B8B600}" type="sibTrans" cxnId="{2C498625-4274-45F9-8C86-D77766DC18C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76683F3-205F-4267-A6A2-4C8F2DD60EC0}" type="parTrans" cxnId="{2C498625-4274-45F9-8C86-D77766DC18CE}">
      <dgm:prSet/>
      <dgm:spPr/>
      <dgm:t>
        <a:bodyPr/>
        <a:lstStyle/>
        <a:p>
          <a:endParaRPr lang="en-US"/>
        </a:p>
      </dgm:t>
    </dgm:pt>
    <dgm:pt modelId="{27A71A0B-F7DA-46CD-A13B-55FFE7C085A2}" type="pres">
      <dgm:prSet presAssocID="{686EBB99-495C-4FF6-A70B-663F9ACD09EB}" presName="Name0" presStyleCnt="0">
        <dgm:presLayoutVars>
          <dgm:animLvl val="lvl"/>
          <dgm:resizeHandles val="exact"/>
        </dgm:presLayoutVars>
      </dgm:prSet>
      <dgm:spPr/>
    </dgm:pt>
    <dgm:pt modelId="{80F51CF0-C625-4A0F-891D-1978BAF03C10}" type="pres">
      <dgm:prSet presAssocID="{52E7636A-E252-4260-B56F-DF49AC283278}" presName="compositeNode" presStyleCnt="0">
        <dgm:presLayoutVars>
          <dgm:bulletEnabled val="1"/>
        </dgm:presLayoutVars>
      </dgm:prSet>
      <dgm:spPr/>
    </dgm:pt>
    <dgm:pt modelId="{867877EF-3BB3-41E9-AC31-8041D3F60AED}" type="pres">
      <dgm:prSet presAssocID="{52E7636A-E252-4260-B56F-DF49AC283278}" presName="bgRect" presStyleLbl="alignNode1" presStyleIdx="0" presStyleCnt="3" custScaleY="159846" custLinFactNeighborX="2791" custLinFactNeighborY="-254"/>
      <dgm:spPr/>
    </dgm:pt>
    <dgm:pt modelId="{EDDDBBFC-9F8C-4602-B020-EFB93D3EFEA9}" type="pres">
      <dgm:prSet presAssocID="{C6141B82-7A81-4B83-A532-110344A4733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FA3E1D-78E4-45F3-A037-2D46F4A0DCC7}" type="pres">
      <dgm:prSet presAssocID="{52E7636A-E252-4260-B56F-DF49AC283278}" presName="nodeRect" presStyleLbl="alignNode1" presStyleIdx="0" presStyleCnt="3">
        <dgm:presLayoutVars>
          <dgm:bulletEnabled val="1"/>
        </dgm:presLayoutVars>
      </dgm:prSet>
      <dgm:spPr/>
    </dgm:pt>
    <dgm:pt modelId="{76BD4415-B0E6-49B5-86FA-A92356FB4CBC}" type="pres">
      <dgm:prSet presAssocID="{C6141B82-7A81-4B83-A532-110344A4733D}" presName="sibTrans" presStyleCnt="0"/>
      <dgm:spPr/>
    </dgm:pt>
    <dgm:pt modelId="{E1E12AD0-9E3E-4458-A553-390EC2AAE23D}" type="pres">
      <dgm:prSet presAssocID="{1223E83A-A7F4-48F8-8595-91DB20E4C335}" presName="compositeNode" presStyleCnt="0">
        <dgm:presLayoutVars>
          <dgm:bulletEnabled val="1"/>
        </dgm:presLayoutVars>
      </dgm:prSet>
      <dgm:spPr/>
    </dgm:pt>
    <dgm:pt modelId="{733AE746-1730-4723-8E26-4D4FF2A04066}" type="pres">
      <dgm:prSet presAssocID="{1223E83A-A7F4-48F8-8595-91DB20E4C335}" presName="bgRect" presStyleLbl="alignNode1" presStyleIdx="1" presStyleCnt="3" custScaleY="159846"/>
      <dgm:spPr/>
    </dgm:pt>
    <dgm:pt modelId="{A470C0E5-C7B0-43E0-AB94-D0F3941DCFF9}" type="pres">
      <dgm:prSet presAssocID="{DA0A2811-7F07-47A8-8C28-06B50052FA0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C89204F-8776-4091-96ED-00473B3BCC74}" type="pres">
      <dgm:prSet presAssocID="{1223E83A-A7F4-48F8-8595-91DB20E4C335}" presName="nodeRect" presStyleLbl="alignNode1" presStyleIdx="1" presStyleCnt="3">
        <dgm:presLayoutVars>
          <dgm:bulletEnabled val="1"/>
        </dgm:presLayoutVars>
      </dgm:prSet>
      <dgm:spPr/>
    </dgm:pt>
    <dgm:pt modelId="{A8019B27-BC56-4319-88E5-6505BDCB9795}" type="pres">
      <dgm:prSet presAssocID="{DA0A2811-7F07-47A8-8C28-06B50052FA02}" presName="sibTrans" presStyleCnt="0"/>
      <dgm:spPr/>
    </dgm:pt>
    <dgm:pt modelId="{E9FF992E-6C51-468D-AF08-63AC2F34D22E}" type="pres">
      <dgm:prSet presAssocID="{A64CF524-B93B-49EE-83FF-1F7CDDD33F14}" presName="compositeNode" presStyleCnt="0">
        <dgm:presLayoutVars>
          <dgm:bulletEnabled val="1"/>
        </dgm:presLayoutVars>
      </dgm:prSet>
      <dgm:spPr/>
    </dgm:pt>
    <dgm:pt modelId="{0C24FF75-019D-466C-B96D-B8AEEABA60C6}" type="pres">
      <dgm:prSet presAssocID="{A64CF524-B93B-49EE-83FF-1F7CDDD33F14}" presName="bgRect" presStyleLbl="alignNode1" presStyleIdx="2" presStyleCnt="3" custScaleY="159846" custLinFactNeighborX="2215" custLinFactNeighborY="-189"/>
      <dgm:spPr/>
    </dgm:pt>
    <dgm:pt modelId="{E82F70F2-2634-4B67-A53A-ABDDF116600F}" type="pres">
      <dgm:prSet presAssocID="{67E78C0F-094E-434B-ACCC-848239B8B60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C507524-4EA0-4113-9FAE-08C8E7E8A09F}" type="pres">
      <dgm:prSet presAssocID="{A64CF524-B93B-49EE-83FF-1F7CDDD33F1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949D522-3005-41BE-9C9C-BE77FF554FE8}" srcId="{686EBB99-495C-4FF6-A70B-663F9ACD09EB}" destId="{52E7636A-E252-4260-B56F-DF49AC283278}" srcOrd="0" destOrd="0" parTransId="{27E18C2D-B205-4371-8C2C-B34C1D4F3BF5}" sibTransId="{C6141B82-7A81-4B83-A532-110344A4733D}"/>
    <dgm:cxn modelId="{FC43ED22-81C7-4842-9913-7EA8B5124ACA}" type="presOf" srcId="{52E7636A-E252-4260-B56F-DF49AC283278}" destId="{26FA3E1D-78E4-45F3-A037-2D46F4A0DCC7}" srcOrd="1" destOrd="0" presId="urn:microsoft.com/office/officeart/2016/7/layout/LinearBlockProcessNumbered"/>
    <dgm:cxn modelId="{2C498625-4274-45F9-8C86-D77766DC18CE}" srcId="{686EBB99-495C-4FF6-A70B-663F9ACD09EB}" destId="{A64CF524-B93B-49EE-83FF-1F7CDDD33F14}" srcOrd="2" destOrd="0" parTransId="{D76683F3-205F-4267-A6A2-4C8F2DD60EC0}" sibTransId="{67E78C0F-094E-434B-ACCC-848239B8B600}"/>
    <dgm:cxn modelId="{0D1CD42C-FCE0-41E3-BD44-39EA18A4F483}" type="presOf" srcId="{52E7636A-E252-4260-B56F-DF49AC283278}" destId="{867877EF-3BB3-41E9-AC31-8041D3F60AED}" srcOrd="0" destOrd="0" presId="urn:microsoft.com/office/officeart/2016/7/layout/LinearBlockProcessNumbered"/>
    <dgm:cxn modelId="{67217635-E96E-40E6-BDDA-068A6AAAFA18}" type="presOf" srcId="{67E78C0F-094E-434B-ACCC-848239B8B600}" destId="{E82F70F2-2634-4B67-A53A-ABDDF116600F}" srcOrd="0" destOrd="0" presId="urn:microsoft.com/office/officeart/2016/7/layout/LinearBlockProcessNumbered"/>
    <dgm:cxn modelId="{504FE539-E77B-468B-87B7-C0B932283886}" type="presOf" srcId="{A64CF524-B93B-49EE-83FF-1F7CDDD33F14}" destId="{0C24FF75-019D-466C-B96D-B8AEEABA60C6}" srcOrd="0" destOrd="0" presId="urn:microsoft.com/office/officeart/2016/7/layout/LinearBlockProcessNumbered"/>
    <dgm:cxn modelId="{1259D366-FE15-487E-92A7-FE67AA41AC87}" type="presOf" srcId="{686EBB99-495C-4FF6-A70B-663F9ACD09EB}" destId="{27A71A0B-F7DA-46CD-A13B-55FFE7C085A2}" srcOrd="0" destOrd="0" presId="urn:microsoft.com/office/officeart/2016/7/layout/LinearBlockProcessNumbered"/>
    <dgm:cxn modelId="{ACC02349-3205-4933-8272-C82C14102CFE}" type="presOf" srcId="{C6141B82-7A81-4B83-A532-110344A4733D}" destId="{EDDDBBFC-9F8C-4602-B020-EFB93D3EFEA9}" srcOrd="0" destOrd="0" presId="urn:microsoft.com/office/officeart/2016/7/layout/LinearBlockProcessNumbered"/>
    <dgm:cxn modelId="{1C698751-23C1-4F98-A2C4-A9DEE11F9403}" type="presOf" srcId="{DA0A2811-7F07-47A8-8C28-06B50052FA02}" destId="{A470C0E5-C7B0-43E0-AB94-D0F3941DCFF9}" srcOrd="0" destOrd="0" presId="urn:microsoft.com/office/officeart/2016/7/layout/LinearBlockProcessNumbered"/>
    <dgm:cxn modelId="{1D3E2B8A-EBD9-44A0-B311-77A9A74BDFD8}" srcId="{686EBB99-495C-4FF6-A70B-663F9ACD09EB}" destId="{1223E83A-A7F4-48F8-8595-91DB20E4C335}" srcOrd="1" destOrd="0" parTransId="{1517BF8F-EB79-4662-A42D-219F7DCB8043}" sibTransId="{DA0A2811-7F07-47A8-8C28-06B50052FA02}"/>
    <dgm:cxn modelId="{69EA6C90-4F20-4FD9-BF40-9CF3768FB6D5}" type="presOf" srcId="{1223E83A-A7F4-48F8-8595-91DB20E4C335}" destId="{DC89204F-8776-4091-96ED-00473B3BCC74}" srcOrd="1" destOrd="0" presId="urn:microsoft.com/office/officeart/2016/7/layout/LinearBlockProcessNumbered"/>
    <dgm:cxn modelId="{F1F3569E-04FE-490B-84F6-2A76CDDD25BC}" type="presOf" srcId="{A64CF524-B93B-49EE-83FF-1F7CDDD33F14}" destId="{DC507524-4EA0-4113-9FAE-08C8E7E8A09F}" srcOrd="1" destOrd="0" presId="urn:microsoft.com/office/officeart/2016/7/layout/LinearBlockProcessNumbered"/>
    <dgm:cxn modelId="{729C19C7-AF43-43ED-9D1F-8C63561E2022}" type="presOf" srcId="{1223E83A-A7F4-48F8-8595-91DB20E4C335}" destId="{733AE746-1730-4723-8E26-4D4FF2A04066}" srcOrd="0" destOrd="0" presId="urn:microsoft.com/office/officeart/2016/7/layout/LinearBlockProcessNumbered"/>
    <dgm:cxn modelId="{8CE1F6A7-5953-48F4-99B4-E9F9F8A34288}" type="presParOf" srcId="{27A71A0B-F7DA-46CD-A13B-55FFE7C085A2}" destId="{80F51CF0-C625-4A0F-891D-1978BAF03C10}" srcOrd="0" destOrd="0" presId="urn:microsoft.com/office/officeart/2016/7/layout/LinearBlockProcessNumbered"/>
    <dgm:cxn modelId="{2A3730D6-A096-4304-97EC-C22D2DB3678C}" type="presParOf" srcId="{80F51CF0-C625-4A0F-891D-1978BAF03C10}" destId="{867877EF-3BB3-41E9-AC31-8041D3F60AED}" srcOrd="0" destOrd="0" presId="urn:microsoft.com/office/officeart/2016/7/layout/LinearBlockProcessNumbered"/>
    <dgm:cxn modelId="{8DAD1FA6-6202-4DE1-91C2-70EDEB2C9573}" type="presParOf" srcId="{80F51CF0-C625-4A0F-891D-1978BAF03C10}" destId="{EDDDBBFC-9F8C-4602-B020-EFB93D3EFEA9}" srcOrd="1" destOrd="0" presId="urn:microsoft.com/office/officeart/2016/7/layout/LinearBlockProcessNumbered"/>
    <dgm:cxn modelId="{7359BC9B-7E05-4798-AE00-F4E775BB607C}" type="presParOf" srcId="{80F51CF0-C625-4A0F-891D-1978BAF03C10}" destId="{26FA3E1D-78E4-45F3-A037-2D46F4A0DCC7}" srcOrd="2" destOrd="0" presId="urn:microsoft.com/office/officeart/2016/7/layout/LinearBlockProcessNumbered"/>
    <dgm:cxn modelId="{05317DFD-8C16-4693-AFAF-0B1027BB5530}" type="presParOf" srcId="{27A71A0B-F7DA-46CD-A13B-55FFE7C085A2}" destId="{76BD4415-B0E6-49B5-86FA-A92356FB4CBC}" srcOrd="1" destOrd="0" presId="urn:microsoft.com/office/officeart/2016/7/layout/LinearBlockProcessNumbered"/>
    <dgm:cxn modelId="{128374EE-8FC8-40C9-BCAE-982CD76813EA}" type="presParOf" srcId="{27A71A0B-F7DA-46CD-A13B-55FFE7C085A2}" destId="{E1E12AD0-9E3E-4458-A553-390EC2AAE23D}" srcOrd="2" destOrd="0" presId="urn:microsoft.com/office/officeart/2016/7/layout/LinearBlockProcessNumbered"/>
    <dgm:cxn modelId="{D631EE48-4309-464C-99D5-94AC0EB8750F}" type="presParOf" srcId="{E1E12AD0-9E3E-4458-A553-390EC2AAE23D}" destId="{733AE746-1730-4723-8E26-4D4FF2A04066}" srcOrd="0" destOrd="0" presId="urn:microsoft.com/office/officeart/2016/7/layout/LinearBlockProcessNumbered"/>
    <dgm:cxn modelId="{7A73E7CE-DCA1-499C-9290-4BC7A3E066BA}" type="presParOf" srcId="{E1E12AD0-9E3E-4458-A553-390EC2AAE23D}" destId="{A470C0E5-C7B0-43E0-AB94-D0F3941DCFF9}" srcOrd="1" destOrd="0" presId="urn:microsoft.com/office/officeart/2016/7/layout/LinearBlockProcessNumbered"/>
    <dgm:cxn modelId="{07B2097F-1B2E-4DEF-943C-C35B72A1EE08}" type="presParOf" srcId="{E1E12AD0-9E3E-4458-A553-390EC2AAE23D}" destId="{DC89204F-8776-4091-96ED-00473B3BCC74}" srcOrd="2" destOrd="0" presId="urn:microsoft.com/office/officeart/2016/7/layout/LinearBlockProcessNumbered"/>
    <dgm:cxn modelId="{7C2CECDA-4BFF-448D-A46B-0E1BCC09F5D5}" type="presParOf" srcId="{27A71A0B-F7DA-46CD-A13B-55FFE7C085A2}" destId="{A8019B27-BC56-4319-88E5-6505BDCB9795}" srcOrd="3" destOrd="0" presId="urn:microsoft.com/office/officeart/2016/7/layout/LinearBlockProcessNumbered"/>
    <dgm:cxn modelId="{94C7CEC7-0C4E-4A72-ABE3-BCF48AD4F96E}" type="presParOf" srcId="{27A71A0B-F7DA-46CD-A13B-55FFE7C085A2}" destId="{E9FF992E-6C51-468D-AF08-63AC2F34D22E}" srcOrd="4" destOrd="0" presId="urn:microsoft.com/office/officeart/2016/7/layout/LinearBlockProcessNumbered"/>
    <dgm:cxn modelId="{455D33ED-B88B-42C0-8569-F35CDDCB69A5}" type="presParOf" srcId="{E9FF992E-6C51-468D-AF08-63AC2F34D22E}" destId="{0C24FF75-019D-466C-B96D-B8AEEABA60C6}" srcOrd="0" destOrd="0" presId="urn:microsoft.com/office/officeart/2016/7/layout/LinearBlockProcessNumbered"/>
    <dgm:cxn modelId="{35D05520-ED4E-498F-9082-24ED28510976}" type="presParOf" srcId="{E9FF992E-6C51-468D-AF08-63AC2F34D22E}" destId="{E82F70F2-2634-4B67-A53A-ABDDF116600F}" srcOrd="1" destOrd="0" presId="urn:microsoft.com/office/officeart/2016/7/layout/LinearBlockProcessNumbered"/>
    <dgm:cxn modelId="{7CEEAD30-4F8E-4ACB-8ABB-A763E61A20BF}" type="presParOf" srcId="{E9FF992E-6C51-468D-AF08-63AC2F34D22E}" destId="{DC507524-4EA0-4113-9FAE-08C8E7E8A09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3D4C-B974-4C7A-BAFF-435BE106DAF3}">
      <dsp:nvSpPr>
        <dsp:cNvPr id="0" name=""/>
        <dsp:cNvSpPr/>
      </dsp:nvSpPr>
      <dsp:spPr>
        <a:xfrm>
          <a:off x="0" y="485855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8E2A6-957C-4EA6-A2BB-93B84F563E64}">
      <dsp:nvSpPr>
        <dsp:cNvPr id="0" name=""/>
        <dsp:cNvSpPr/>
      </dsp:nvSpPr>
      <dsp:spPr>
        <a:xfrm>
          <a:off x="323838" y="69494"/>
          <a:ext cx="5468826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1. Setup Environment</a:t>
          </a:r>
        </a:p>
      </dsp:txBody>
      <dsp:txXfrm>
        <a:off x="368510" y="114166"/>
        <a:ext cx="5379482" cy="825776"/>
      </dsp:txXfrm>
    </dsp:sp>
    <dsp:sp modelId="{3DE4A7C3-0719-416D-87FC-6D61BCD93860}">
      <dsp:nvSpPr>
        <dsp:cNvPr id="0" name=""/>
        <dsp:cNvSpPr/>
      </dsp:nvSpPr>
      <dsp:spPr>
        <a:xfrm>
          <a:off x="0" y="1892015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0D427-A27B-4D6D-8B11-40715E2BB7E4}">
      <dsp:nvSpPr>
        <dsp:cNvPr id="0" name=""/>
        <dsp:cNvSpPr/>
      </dsp:nvSpPr>
      <dsp:spPr>
        <a:xfrm>
          <a:off x="323838" y="1475654"/>
          <a:ext cx="5468826" cy="9151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2. Hello World Kernel Module</a:t>
          </a:r>
          <a:endParaRPr lang="en-US" sz="18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510" y="1520326"/>
        <a:ext cx="5379482" cy="825776"/>
      </dsp:txXfrm>
    </dsp:sp>
    <dsp:sp modelId="{404413AF-8826-4130-B733-494ECD3877B1}">
      <dsp:nvSpPr>
        <dsp:cNvPr id="0" name=""/>
        <dsp:cNvSpPr/>
      </dsp:nvSpPr>
      <dsp:spPr>
        <a:xfrm>
          <a:off x="0" y="3298176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7638C-D3BD-49F9-B5CD-200FB9333121}">
      <dsp:nvSpPr>
        <dsp:cNvPr id="0" name=""/>
        <dsp:cNvSpPr/>
      </dsp:nvSpPr>
      <dsp:spPr>
        <a:xfrm>
          <a:off x="369429" y="2881814"/>
          <a:ext cx="5468826" cy="9151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3.  Standard Format Character Device Driver </a:t>
          </a:r>
        </a:p>
      </dsp:txBody>
      <dsp:txXfrm>
        <a:off x="414101" y="2926486"/>
        <a:ext cx="5379482" cy="825776"/>
      </dsp:txXfrm>
    </dsp:sp>
    <dsp:sp modelId="{BA7A7DBD-9BFA-41E0-AA29-BE57A82C8F4E}">
      <dsp:nvSpPr>
        <dsp:cNvPr id="0" name=""/>
        <dsp:cNvSpPr/>
      </dsp:nvSpPr>
      <dsp:spPr>
        <a:xfrm>
          <a:off x="0" y="4704335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5BC69-3BC3-4E75-A607-9DF1D276C6C0}">
      <dsp:nvSpPr>
        <dsp:cNvPr id="0" name=""/>
        <dsp:cNvSpPr/>
      </dsp:nvSpPr>
      <dsp:spPr>
        <a:xfrm>
          <a:off x="323838" y="4287974"/>
          <a:ext cx="5468826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4. Ioctl Device Driver</a:t>
          </a:r>
        </a:p>
      </dsp:txBody>
      <dsp:txXfrm>
        <a:off x="368510" y="4332646"/>
        <a:ext cx="5379482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66DC2-4C8E-4C64-A8A6-24E34B19DC49}">
      <dsp:nvSpPr>
        <dsp:cNvPr id="0" name=""/>
        <dsp:cNvSpPr/>
      </dsp:nvSpPr>
      <dsp:spPr>
        <a:xfrm>
          <a:off x="0" y="721885"/>
          <a:ext cx="761653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DEBD3-E08B-4BA6-86E5-4722BF1171D6}">
      <dsp:nvSpPr>
        <dsp:cNvPr id="0" name=""/>
        <dsp:cNvSpPr/>
      </dsp:nvSpPr>
      <dsp:spPr>
        <a:xfrm>
          <a:off x="748305" y="429234"/>
          <a:ext cx="5331575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21" tIns="0" rIns="20152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kern="1200">
              <a:latin typeface="Calibri (Body)"/>
              <a:cs typeface="Times New Roman" panose="02020603050405020304" pitchFamily="18" charset="0"/>
            </a:rPr>
            <a:t>1. Allocate device number (major/minor)</a:t>
          </a:r>
          <a:endParaRPr lang="en-US" sz="2200" b="1" kern="1200"/>
        </a:p>
      </dsp:txBody>
      <dsp:txXfrm>
        <a:off x="780008" y="460937"/>
        <a:ext cx="5268169" cy="586034"/>
      </dsp:txXfrm>
    </dsp:sp>
    <dsp:sp modelId="{A34A2FB4-73DE-4E0A-82A6-1BA5D2F75AC6}">
      <dsp:nvSpPr>
        <dsp:cNvPr id="0" name=""/>
        <dsp:cNvSpPr/>
      </dsp:nvSpPr>
      <dsp:spPr>
        <a:xfrm>
          <a:off x="0" y="1719805"/>
          <a:ext cx="761653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F1596-12D4-4033-AE7D-47AEEA080A97}">
      <dsp:nvSpPr>
        <dsp:cNvPr id="0" name=""/>
        <dsp:cNvSpPr/>
      </dsp:nvSpPr>
      <dsp:spPr>
        <a:xfrm>
          <a:off x="1172131" y="1371770"/>
          <a:ext cx="5331575" cy="6494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21" tIns="0" rIns="20152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kern="1200">
              <a:latin typeface="Calibri (Body)"/>
              <a:cs typeface="Times New Roman" panose="02020603050405020304" pitchFamily="18" charset="0"/>
            </a:rPr>
            <a:t>2. Create Device File</a:t>
          </a:r>
          <a:endParaRPr lang="en-US" sz="2200" b="1" kern="1200"/>
        </a:p>
      </dsp:txBody>
      <dsp:txXfrm>
        <a:off x="1203834" y="1403473"/>
        <a:ext cx="5268169" cy="586034"/>
      </dsp:txXfrm>
    </dsp:sp>
    <dsp:sp modelId="{D4074589-342E-4A1D-BD0A-E730BF315A33}">
      <dsp:nvSpPr>
        <dsp:cNvPr id="0" name=""/>
        <dsp:cNvSpPr/>
      </dsp:nvSpPr>
      <dsp:spPr>
        <a:xfrm>
          <a:off x="0" y="2717725"/>
          <a:ext cx="761653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EC151-0E14-4F2D-B775-6CACDAE9E43D}">
      <dsp:nvSpPr>
        <dsp:cNvPr id="0" name=""/>
        <dsp:cNvSpPr/>
      </dsp:nvSpPr>
      <dsp:spPr>
        <a:xfrm>
          <a:off x="1813946" y="2496142"/>
          <a:ext cx="5331575" cy="649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21" tIns="0" rIns="20152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kern="1200">
              <a:latin typeface="Calibri (Body)"/>
              <a:cs typeface="Times New Roman" panose="02020603050405020304" pitchFamily="18" charset="0"/>
            </a:rPr>
            <a:t>3. Register File operations</a:t>
          </a:r>
          <a:endParaRPr lang="en-US" sz="2200" b="1" kern="1200"/>
        </a:p>
      </dsp:txBody>
      <dsp:txXfrm>
        <a:off x="1845649" y="2527845"/>
        <a:ext cx="5268169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877EF-3BB3-41E9-AC31-8041D3F60AED}">
      <dsp:nvSpPr>
        <dsp:cNvPr id="0" name=""/>
        <dsp:cNvSpPr/>
      </dsp:nvSpPr>
      <dsp:spPr>
        <a:xfrm>
          <a:off x="66311" y="483676"/>
          <a:ext cx="2355080" cy="4517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0" rIns="23263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Hiểu được rõ nhiệm vụ của các struct trong quá trình tạo character device driver</a:t>
          </a:r>
        </a:p>
      </dsp:txBody>
      <dsp:txXfrm>
        <a:off x="66311" y="2290637"/>
        <a:ext cx="2355080" cy="2710440"/>
      </dsp:txXfrm>
    </dsp:sp>
    <dsp:sp modelId="{EDDDBBFC-9F8C-4602-B020-EFB93D3EFEA9}">
      <dsp:nvSpPr>
        <dsp:cNvPr id="0" name=""/>
        <dsp:cNvSpPr/>
      </dsp:nvSpPr>
      <dsp:spPr>
        <a:xfrm>
          <a:off x="581" y="1336507"/>
          <a:ext cx="2355080" cy="11304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165100" rIns="23263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</a:p>
      </dsp:txBody>
      <dsp:txXfrm>
        <a:off x="581" y="1336507"/>
        <a:ext cx="2355080" cy="1130438"/>
      </dsp:txXfrm>
    </dsp:sp>
    <dsp:sp modelId="{733AE746-1730-4723-8E26-4D4FF2A04066}">
      <dsp:nvSpPr>
        <dsp:cNvPr id="0" name=""/>
        <dsp:cNvSpPr/>
      </dsp:nvSpPr>
      <dsp:spPr>
        <a:xfrm>
          <a:off x="2544067" y="490855"/>
          <a:ext cx="2355080" cy="451740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0" rIns="23263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Các bước triển khai viết một character device driver</a:t>
          </a:r>
        </a:p>
      </dsp:txBody>
      <dsp:txXfrm>
        <a:off x="2544067" y="2297815"/>
        <a:ext cx="2355080" cy="2710440"/>
      </dsp:txXfrm>
    </dsp:sp>
    <dsp:sp modelId="{A470C0E5-C7B0-43E0-AB94-D0F3941DCFF9}">
      <dsp:nvSpPr>
        <dsp:cNvPr id="0" name=""/>
        <dsp:cNvSpPr/>
      </dsp:nvSpPr>
      <dsp:spPr>
        <a:xfrm>
          <a:off x="2544067" y="1336507"/>
          <a:ext cx="2355080" cy="11304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165100" rIns="23263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</a:p>
      </dsp:txBody>
      <dsp:txXfrm>
        <a:off x="2544067" y="1336507"/>
        <a:ext cx="2355080" cy="1130438"/>
      </dsp:txXfrm>
    </dsp:sp>
    <dsp:sp modelId="{0C24FF75-019D-466C-B96D-B8AEEABA60C6}">
      <dsp:nvSpPr>
        <dsp:cNvPr id="0" name=""/>
        <dsp:cNvSpPr/>
      </dsp:nvSpPr>
      <dsp:spPr>
        <a:xfrm>
          <a:off x="5088135" y="485513"/>
          <a:ext cx="2355080" cy="451740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0" rIns="23263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Hiểu được cách sử dụng ioctl device driver</a:t>
          </a:r>
        </a:p>
      </dsp:txBody>
      <dsp:txXfrm>
        <a:off x="5088135" y="2292474"/>
        <a:ext cx="2355080" cy="2710440"/>
      </dsp:txXfrm>
    </dsp:sp>
    <dsp:sp modelId="{E82F70F2-2634-4B67-A53A-ABDDF116600F}">
      <dsp:nvSpPr>
        <dsp:cNvPr id="0" name=""/>
        <dsp:cNvSpPr/>
      </dsp:nvSpPr>
      <dsp:spPr>
        <a:xfrm>
          <a:off x="5087554" y="1336507"/>
          <a:ext cx="2355080" cy="11304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165100" rIns="23263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</a:p>
      </dsp:txBody>
      <dsp:txXfrm>
        <a:off x="5087554" y="1336507"/>
        <a:ext cx="2355080" cy="1130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B7074-F127-427A-AE94-FCD466A8A82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68CEA-DDEE-4D1B-B102-8B93275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1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68CEA-DDEE-4D1B-B102-8B93275FCB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None/>
            </a:pPr>
            <a:r>
              <a:rPr lang="en-US">
                <a:latin typeface="Calibri (Body)"/>
                <a:cs typeface="Calibri" panose="020F0502020204030204" pitchFamily="34" charset="0"/>
              </a:rPr>
              <a:t>Cấp phát tĩnh</a:t>
            </a:r>
          </a:p>
          <a:p>
            <a:pPr marL="571500" lvl="1" indent="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None/>
            </a:pPr>
            <a:r>
              <a:rPr lang="en-US">
                <a:latin typeface="Calibri (Body)"/>
                <a:cs typeface="Calibri" panose="020F0502020204030204" pitchFamily="34" charset="0"/>
              </a:rPr>
              <a:t>Cấp phát động</a:t>
            </a:r>
          </a:p>
          <a:p>
            <a:r>
              <a:rPr lang="en-US" b="0"/>
              <a:t>===&gt; So sánh.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9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54CE-5FC3-438B-85BE-18E09B7DF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0FD1-AF82-4A28-8582-70D25692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6210-B119-475F-AB91-35F0ACAE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A2B8-C5DA-4EAC-B903-8744F66F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2A04-BA2D-4CE3-9CA6-3680EC8B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9DF0-F561-45B1-A651-7EB667DC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4759-8D42-4AE1-9C63-895B19CB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CE2F-8B49-4885-9F4B-9939FCE9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F14D-B159-4819-BF93-A87CD411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F68D-AE96-490C-A3E5-A2EF717D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E9421-24F0-4D6F-90C1-74F8961B2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FBCDA-4BA8-4007-AA4A-5AA387D04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D4A0-B18F-449B-8188-C823CAD9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CBD0-31A8-4E7D-AEE4-F6D9DB47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308F-CBAA-41F5-89C5-A0AC383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59E9-B86F-42F1-A75C-84F77ABE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1810-1AFC-46DA-99ED-6CF62D1A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FC9F-A584-4837-B267-7AC8685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E694-486E-41E2-87B2-2624C927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A32E-A3DB-4BEA-8EA3-75175766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7AFC-1252-4567-8553-E624ED79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F4C7-D281-4DCA-8BBD-A0C69F61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B86-B576-4BF9-8768-A919BE9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5BF3-246B-4F06-A6E1-BF62DFDE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08F1-1E24-44E8-984E-8A19810D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4F7C-5C0C-43C0-A654-D5CF9E1E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748B-DFF5-492A-98F9-D221A0BF2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06C4-F68D-4839-AF17-8AD75A509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9C0D-08D3-4B7E-B398-9A9F43B1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37F5-ACBE-4CF6-B64D-FF554CC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C501-D2E8-4AC4-BE8D-C447D4EE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BAEE-1066-4813-A413-FF7FB1D6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34ED4-96A5-4A7D-ABEF-85CAFDE0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E9D62-AA4D-4E8B-93EF-6719E039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74B0A-5C78-439B-AF4E-2F98A8254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1C2D-C8A9-47E3-A5A9-7BF36A5F3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BD11B-D620-4112-984B-712D06CF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592A8-68A6-4A50-9CCC-0473B49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853D3-2BEC-43B7-8760-E307DD47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9E78-62F0-4A81-924A-0A5056DF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56146-4FCC-4ADA-AB24-51188AAF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0FFC4-3C2D-4E42-9BBF-9CE16A2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26DF0-9A13-4F5F-BBBD-B45B09B6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31DAA-1EA0-4388-95E5-56DBE56C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89502-351D-4DC9-B598-107E41FF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0765F-7A9E-4CC2-AF09-74C19EE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299D-2165-4E09-B7A3-98050B58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8EB0-97E6-47F4-A6A8-3BE4CBFD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56F0A-86A3-4354-8067-C8BECB4D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66263-97A6-417D-9D8E-46EC9DA3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02EF7-45D3-4301-9B76-92842CA3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F22-1D7F-4CF4-8DD3-81D3324A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627B-EC23-4346-BE70-160BDF4D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33ACF-E024-4EDC-A32E-C45EE1E18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64509-3C70-41DD-A283-56D2E667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A6C5D-18BD-4D4B-8AB0-1A291C66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0D4A-6585-4A1D-81DC-F3F7EC8C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5DFC4-0A8C-4B1E-AAF2-B28CAAE1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7F321-9C57-4F3B-B709-757EF2BB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0CCA-A42E-4E7A-97E2-6D4995BA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FB21-7663-4C48-92A0-321B44146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D54A-7B07-4A58-A09F-8758F5AF49B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6DDD-C532-4569-ADB8-692A19FD3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D1B8-DB96-4DEB-A87A-3DFFE769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980" y="1122363"/>
            <a:ext cx="504358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 Kernel Modules</a:t>
            </a:r>
            <a:endParaRPr lang="en-US" sz="4800" b="1" kern="120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Picture 7" descr="Káº¿t quáº£ hÃ¬nh áº£nh cho beaglebone black p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60226"/>
            <a:ext cx="6408836" cy="398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BDF46-D979-4F37-872B-72B6A3EA8EBB}"/>
              </a:ext>
            </a:extLst>
          </p:cNvPr>
          <p:cNvSpPr txBox="1"/>
          <p:nvPr/>
        </p:nvSpPr>
        <p:spPr>
          <a:xfrm>
            <a:off x="0" y="6443866"/>
            <a:ext cx="12192000" cy="425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8806643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3. Standard Format Character Device Driver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4982269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latin typeface="Calibri (Body)"/>
                <a:cs typeface="Times New Roman" panose="02020603050405020304" pitchFamily="18" charset="0"/>
              </a:rPr>
              <a:t>3.3 Register File operations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Times New Roman" panose="02020603050405020304" pitchFamily="18" charset="0"/>
              </a:rPr>
              <a:t>struct cdev là một phần tử của struct inode.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Times New Roman" panose="02020603050405020304" pitchFamily="18" charset="0"/>
              </a:rPr>
              <a:t>Là struct đại diện cho character device.</a:t>
            </a:r>
            <a:endParaRPr lang="en-US">
              <a:latin typeface="Calibri (Body)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ACA4E-0DE1-462C-B70E-623D0D53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78" y="2609394"/>
            <a:ext cx="4041564" cy="246334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37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8806643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3. Standard Format Character Device Driver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4982269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latin typeface="Calibri (Body)"/>
                <a:cs typeface="Times New Roman" panose="02020603050405020304" pitchFamily="18" charset="0"/>
              </a:rPr>
              <a:t>3.3 Register File operations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Times New Roman" panose="02020603050405020304" pitchFamily="18" charset="0"/>
              </a:rPr>
              <a:t>struct file_operations là một phần tử của struct cdev.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Times New Roman" panose="02020603050405020304" pitchFamily="18" charset="0"/>
              </a:rPr>
              <a:t>Định nghĩa toàn bộ các hoạt động của file (open/read/write/close/mmap/ioctl)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CD992-2E88-4FC7-9C9D-CEDDA6F1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25" y="2219798"/>
            <a:ext cx="6535019" cy="37057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94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8806643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3. Ioctl Device Driver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4982269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latin typeface="Calibri (Body)"/>
                <a:cs typeface="Times New Roman" panose="02020603050405020304" pitchFamily="18" charset="0"/>
              </a:rPr>
              <a:t>4.1 Steps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252525"/>
                </a:solidFill>
                <a:effectLst/>
                <a:latin typeface="Calibri (Body)"/>
              </a:rPr>
              <a:t>Việc sử dụng chính của </a:t>
            </a:r>
            <a:r>
              <a:rPr lang="en-US" b="0" i="0">
                <a:solidFill>
                  <a:srgbClr val="252525"/>
                </a:solidFill>
                <a:effectLst/>
                <a:latin typeface="Calibri (Body)"/>
              </a:rPr>
              <a:t>ioctl </a:t>
            </a:r>
            <a:r>
              <a:rPr lang="vi-VN" b="0" i="0">
                <a:solidFill>
                  <a:srgbClr val="252525"/>
                </a:solidFill>
                <a:effectLst/>
                <a:latin typeface="Calibri (Body)"/>
              </a:rPr>
              <a:t>là trong trường hợp xử lý một số hoạt động cụ thể của</a:t>
            </a:r>
            <a:r>
              <a:rPr lang="en-US">
                <a:solidFill>
                  <a:srgbClr val="252525"/>
                </a:solidFill>
                <a:latin typeface="Calibri (Body)"/>
              </a:rPr>
              <a:t> device </a:t>
            </a:r>
            <a:r>
              <a:rPr lang="vi-VN" b="0" i="0">
                <a:solidFill>
                  <a:srgbClr val="252525"/>
                </a:solidFill>
                <a:effectLst/>
                <a:latin typeface="Calibri (Body)"/>
              </a:rPr>
              <a:t>mà </a:t>
            </a:r>
            <a:r>
              <a:rPr lang="en-US" b="0" i="0">
                <a:solidFill>
                  <a:srgbClr val="252525"/>
                </a:solidFill>
                <a:effectLst/>
                <a:latin typeface="Calibri (Body)"/>
              </a:rPr>
              <a:t>không có system call nào phù hợp được cung cấp bởi hệ thống</a:t>
            </a:r>
            <a:r>
              <a:rPr lang="vi-VN" b="0" i="0">
                <a:solidFill>
                  <a:srgbClr val="252525"/>
                </a:solidFill>
                <a:effectLst/>
                <a:latin typeface="Calibri (Body)"/>
              </a:rPr>
              <a:t>.</a:t>
            </a:r>
            <a:endParaRPr lang="en-US" b="1">
              <a:latin typeface="Calibri (Body)"/>
              <a:cs typeface="Times New Roman" panose="02020603050405020304" pitchFamily="18" charset="0"/>
            </a:endParaRP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rgbClr val="000000"/>
                </a:solidFill>
                <a:effectLst/>
              </a:rPr>
              <a:t>Tạo IOCTL command trong driver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</a:rPr>
              <a:t>Tạo</a:t>
            </a:r>
            <a:r>
              <a:rPr lang="en-US" b="0" i="0">
                <a:solidFill>
                  <a:srgbClr val="000000"/>
                </a:solidFill>
                <a:effectLst/>
              </a:rPr>
              <a:t> IOCTL function trong the driver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rgbClr val="000000"/>
                </a:solidFill>
                <a:effectLst/>
              </a:rPr>
              <a:t>Tạo  IOCTL command trên userspace application</a:t>
            </a:r>
            <a:endParaRPr lang="en-US">
              <a:solidFill>
                <a:srgbClr val="000000"/>
              </a:solidFill>
            </a:endParaRP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rgbClr val="000000"/>
                </a:solidFill>
                <a:effectLst/>
              </a:rPr>
              <a:t>Sử dụng ioctl() system call trên Userspace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EF433-0797-41CE-93D2-ADA16C263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0683"/>
            <a:ext cx="4706007" cy="83831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FB072B6F-F15E-4306-8C99-5F10A2E95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287214"/>
              </p:ext>
            </p:extLst>
          </p:nvPr>
        </p:nvGraphicFramePr>
        <p:xfrm>
          <a:off x="4224528" y="691376"/>
          <a:ext cx="7443216" cy="549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964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BDF46-D979-4F37-872B-72B6A3EA8EBB}"/>
              </a:ext>
            </a:extLst>
          </p:cNvPr>
          <p:cNvSpPr txBox="1"/>
          <p:nvPr/>
        </p:nvSpPr>
        <p:spPr>
          <a:xfrm>
            <a:off x="0" y="6443866"/>
            <a:ext cx="12192000" cy="425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extBox 14">
            <a:extLst>
              <a:ext uri="{FF2B5EF4-FFF2-40B4-BE49-F238E27FC236}">
                <a16:creationId xmlns:a16="http://schemas.microsoft.com/office/drawing/2014/main" id="{ED8F1AD5-58C1-4FBA-8C2E-07DB032A4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181177"/>
              </p:ext>
            </p:extLst>
          </p:nvPr>
        </p:nvGraphicFramePr>
        <p:xfrm>
          <a:off x="5303520" y="676656"/>
          <a:ext cx="670063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3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1. Setup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5269529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cs typeface="Times New Roman" panose="02020603050405020304" pitchFamily="18" charset="0"/>
              </a:rPr>
              <a:t>1.1 Linux kernel header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Là thành phần được sử dụng để biên dịch cho module của kernel.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cs typeface="Times New Roman" panose="02020603050405020304" pitchFamily="18" charset="0"/>
              </a:rPr>
              <a:t>Kernel header được cài đặt phải trùng với kernel version mà bạn muốn sử dụng (uname –r).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cs typeface="Times New Roman" panose="02020603050405020304" pitchFamily="18" charset="0"/>
              </a:rPr>
              <a:t>Cú pháp: 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cs typeface="Times New Roman" panose="02020603050405020304" pitchFamily="18" charset="0"/>
              </a:rPr>
              <a:t>sudo apt install –y linux-headers-`uname -r`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cs typeface="Times New Roman" panose="02020603050405020304" pitchFamily="18" charset="0"/>
              </a:rPr>
              <a:t>Đường dẫn: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cs typeface="Times New Roman" panose="02020603050405020304" pitchFamily="18" charset="0"/>
              </a:rPr>
              <a:t>/lib/modules/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A90F7-9B4A-420D-9A1F-93D3022A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85" y="2658449"/>
            <a:ext cx="624925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6000690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2. Hello World Kernel Module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4982269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cs typeface="Times New Roman" panose="02020603050405020304" pitchFamily="18" charset="0"/>
              </a:rPr>
              <a:t>2.1 Init/Exit function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cs typeface="Times New Roman" panose="02020603050405020304" pitchFamily="18" charset="0"/>
              </a:rPr>
              <a:t>__init là chức năng đầu tiên được thực thi khi module được load vào kernel.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cs typeface="Times New Roman" panose="02020603050405020304" pitchFamily="18" charset="0"/>
              </a:rPr>
              <a:t>__exit là chức năng được thực thi sau cùng khi module được unload khỏi kernel.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71E0C-245D-4F5B-84F1-D50C121E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36" y="2560254"/>
            <a:ext cx="5611008" cy="276263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3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6000690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2. Hello World Kernel Module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4982269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latin typeface="Calibri (Body)"/>
                <a:cs typeface="Times New Roman" panose="02020603050405020304" pitchFamily="18" charset="0"/>
              </a:rPr>
              <a:t>2.2 Module information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Times New Roman" panose="02020603050405020304" pitchFamily="18" charset="0"/>
              </a:rPr>
              <a:t>Sử dung modinfo để xem thông tin module.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>
                <a:latin typeface="Calibri (Body)"/>
                <a:cs typeface="Times New Roman" panose="02020603050405020304" pitchFamily="18" charset="0"/>
              </a:rPr>
              <a:t>License: </a:t>
            </a:r>
            <a:r>
              <a:rPr lang="en-US">
                <a:latin typeface="Calibri (Body)"/>
                <a:cs typeface="Times New Roman" panose="02020603050405020304" pitchFamily="18" charset="0"/>
              </a:rPr>
              <a:t>Giấy phép </a:t>
            </a:r>
            <a:r>
              <a:rPr lang="vi-VN">
                <a:latin typeface="Calibri (Body)"/>
                <a:cs typeface="Times New Roman" panose="02020603050405020304" pitchFamily="18" charset="0"/>
              </a:rPr>
              <a:t>GPL</a:t>
            </a:r>
            <a:r>
              <a:rPr lang="en-US">
                <a:latin typeface="Calibri (Body)"/>
                <a:cs typeface="Times New Roman" panose="02020603050405020304" pitchFamily="18" charset="0"/>
              </a:rPr>
              <a:t>.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>
                <a:latin typeface="Calibri (Body)"/>
                <a:cs typeface="Times New Roman" panose="02020603050405020304" pitchFamily="18" charset="0"/>
              </a:rPr>
              <a:t>Author</a:t>
            </a:r>
            <a:r>
              <a:rPr lang="en-US">
                <a:latin typeface="Calibri (Body)"/>
                <a:cs typeface="Times New Roman" panose="02020603050405020304" pitchFamily="18" charset="0"/>
              </a:rPr>
              <a:t>: Nhà phát triển module.</a:t>
            </a:r>
            <a:endParaRPr lang="vi-VN">
              <a:latin typeface="Calibri (Body)"/>
              <a:cs typeface="Times New Roman" panose="02020603050405020304" pitchFamily="18" charset="0"/>
            </a:endParaRP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>
                <a:latin typeface="Calibri (Body)"/>
                <a:cs typeface="Times New Roman" panose="02020603050405020304" pitchFamily="18" charset="0"/>
              </a:rPr>
              <a:t>Module despciption</a:t>
            </a:r>
            <a:r>
              <a:rPr lang="en-US">
                <a:latin typeface="Calibri (Body)"/>
                <a:cs typeface="Times New Roman" panose="02020603050405020304" pitchFamily="18" charset="0"/>
              </a:rPr>
              <a:t>: Mô tả sơ bộ về module.</a:t>
            </a:r>
            <a:endParaRPr lang="vi-VN">
              <a:latin typeface="Calibri (Body)"/>
              <a:cs typeface="Times New Roman" panose="02020603050405020304" pitchFamily="18" charset="0"/>
            </a:endParaRP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>
                <a:latin typeface="Calibri (Body)"/>
                <a:cs typeface="Calibri" panose="020F0502020204030204" pitchFamily="34" charset="0"/>
              </a:rPr>
              <a:t>Module version</a:t>
            </a:r>
            <a:r>
              <a:rPr lang="en-US">
                <a:latin typeface="Calibri (Body)"/>
                <a:cs typeface="Calibri" panose="020F0502020204030204" pitchFamily="34" charset="0"/>
              </a:rPr>
              <a:t>: Phiên bản module.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Calibri (Body)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AF71C-40C5-43CD-89F0-75DBB63A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11" y="2528762"/>
            <a:ext cx="574273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8912151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3. Standard Format Character Device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4982269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latin typeface="Calibri (Body)"/>
                <a:cs typeface="Times New Roman" panose="02020603050405020304" pitchFamily="18" charset="0"/>
              </a:rPr>
              <a:t>3. Steps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>
              <a:latin typeface="Calibri (Body)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6E8D02A-D9EA-4CC1-A8C9-B17FBF7A4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970112"/>
              </p:ext>
            </p:extLst>
          </p:nvPr>
        </p:nvGraphicFramePr>
        <p:xfrm>
          <a:off x="1905533" y="2441940"/>
          <a:ext cx="7616536" cy="366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55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8806643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3. Standard Format Character Device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7"/>
            <a:ext cx="5596719" cy="417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latin typeface="Calibri (Body)"/>
                <a:cs typeface="Times New Roman" panose="02020603050405020304" pitchFamily="18" charset="0"/>
              </a:rPr>
              <a:t>3.1 Allocate device number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>
                <a:latin typeface="Calibri (Body)"/>
                <a:cs typeface="Calibri" panose="020F0502020204030204" pitchFamily="34" charset="0"/>
              </a:rPr>
              <a:t>Application giao tiếp với phần cứng như thế nào?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Calibri" panose="020F0502020204030204" pitchFamily="34" charset="0"/>
              </a:rPr>
              <a:t>Device number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Calibri (Body)"/>
                <a:cs typeface="Calibri" panose="020F0502020204030204" pitchFamily="34" charset="0"/>
              </a:rPr>
              <a:t>Major number: Là số xác định liên kết giữa driver và device. Một major number có thể được chia sẻ giữa nhiều device driver.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Calibri (Body)"/>
                <a:cs typeface="Calibri" panose="020F0502020204030204" pitchFamily="34" charset="0"/>
              </a:rPr>
              <a:t>Minor number: Là số dùng để phân biệt các thiết bị vật lý riêng lẻ.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Calibri" panose="020F0502020204030204" pitchFamily="34" charset="0"/>
              </a:rPr>
              <a:t>Để cấp phát device number ta có thể sử dụng một trong hai cách: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Calibri (Body)"/>
                <a:cs typeface="Calibri" panose="020F0502020204030204" pitchFamily="34" charset="0"/>
              </a:rPr>
              <a:t>Static allocating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>
                <a:latin typeface="Calibri (Body)"/>
                <a:cs typeface="Calibri" panose="020F0502020204030204" pitchFamily="34" charset="0"/>
              </a:rPr>
              <a:t>Dynamic allocating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>
              <a:latin typeface="Calibri (Body)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B9A1E-8948-412A-9C81-C5CE6008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6" y="2194761"/>
            <a:ext cx="3440728" cy="42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8806643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3. Standard Format Character Device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4982269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latin typeface="Calibri (Body)"/>
                <a:cs typeface="Times New Roman" panose="02020603050405020304" pitchFamily="18" charset="0"/>
              </a:rPr>
              <a:t>3.2 Create Device File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Times New Roman" panose="02020603050405020304" pitchFamily="18" charset="0"/>
              </a:rPr>
              <a:t>Tạo</a:t>
            </a:r>
            <a:r>
              <a:rPr lang="en-US" b="1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>
                <a:latin typeface="Calibri (Body)"/>
                <a:cs typeface="Times New Roman" panose="02020603050405020304" pitchFamily="18" charset="0"/>
              </a:rPr>
              <a:t>class device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Times New Roman" panose="02020603050405020304" pitchFamily="18" charset="0"/>
              </a:rPr>
              <a:t>Tạo device file</a:t>
            </a: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latin typeface="Calibri (Body)"/>
              <a:cs typeface="Times New Roman" panose="02020603050405020304" pitchFamily="18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>
              <a:latin typeface="Calibri (Body)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D75EF-F2CD-4C61-AA16-CF426E92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25" y="2370794"/>
            <a:ext cx="6535019" cy="27146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71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8806643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>
                <a:latin typeface="Calibri (Body)"/>
              </a:rPr>
              <a:t>3. Standard Format Character Device Driver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4982269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latin typeface="Calibri (Body)"/>
                <a:cs typeface="Times New Roman" panose="02020603050405020304" pitchFamily="18" charset="0"/>
              </a:rPr>
              <a:t>3.3 Register File operations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Times New Roman" panose="02020603050405020304" pitchFamily="18" charset="0"/>
              </a:rPr>
              <a:t>struct inode là struct chứa toàn bộ thông tin của một file.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Times New Roman" panose="02020603050405020304" pitchFamily="18" charset="0"/>
              </a:rPr>
              <a:t>Lưu ý khác biệt giữa open file và file.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>
              <a:latin typeface="Calibri (Body)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C91A9-5785-414E-96F0-544E416E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07" y="2602974"/>
            <a:ext cx="6145037" cy="357098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17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550</Words>
  <Application>Microsoft Office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 Phong</dc:creator>
  <cp:lastModifiedBy>Sv Phong</cp:lastModifiedBy>
  <cp:revision>79</cp:revision>
  <dcterms:created xsi:type="dcterms:W3CDTF">2021-12-23T11:59:34Z</dcterms:created>
  <dcterms:modified xsi:type="dcterms:W3CDTF">2022-03-27T12:50:33Z</dcterms:modified>
</cp:coreProperties>
</file>