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9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6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9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1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6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8151-977C-4A2A-A8DC-50F77DB64161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2AEA-8BD2-4D01-BE0F-0AA5C976A9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3796" r="23827" b="5837"/>
          <a:stretch/>
        </p:blipFill>
        <p:spPr>
          <a:xfrm>
            <a:off x="4472134" y="600163"/>
            <a:ext cx="3312387" cy="3359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0"/>
            <a:ext cx="12256655" cy="521710"/>
          </a:xfrm>
          <a:solidFill>
            <a:srgbClr val="0000FF"/>
          </a:solidFill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r>
              <a:rPr lang="en-GB" sz="1600" u="sng" dirty="0">
                <a:solidFill>
                  <a:srgbClr val="FFFF00"/>
                </a:solidFill>
              </a:rPr>
              <a:t>Home</a:t>
            </a:r>
            <a:r>
              <a:rPr lang="en-GB" sz="1600" dirty="0">
                <a:solidFill>
                  <a:srgbClr val="FFFF00"/>
                </a:solidFill>
              </a:rPr>
              <a:t> | </a:t>
            </a:r>
            <a:r>
              <a:rPr lang="en-GB" sz="1600" dirty="0" smtClean="0">
                <a:solidFill>
                  <a:srgbClr val="FFFF00"/>
                </a:solidFill>
              </a:rPr>
              <a:t>Reviews </a:t>
            </a:r>
            <a:r>
              <a:rPr lang="en-GB" sz="1600" dirty="0">
                <a:solidFill>
                  <a:srgbClr val="FFFF00"/>
                </a:solidFill>
              </a:rPr>
              <a:t>| </a:t>
            </a:r>
            <a:r>
              <a:rPr lang="en-GB" sz="1600" dirty="0" smtClean="0">
                <a:solidFill>
                  <a:srgbClr val="FFFF00"/>
                </a:solidFill>
              </a:rPr>
              <a:t>My Account </a:t>
            </a:r>
            <a:r>
              <a:rPr lang="en-GB" sz="1600" dirty="0" smtClean="0">
                <a:solidFill>
                  <a:srgbClr val="FFFF00"/>
                </a:solidFill>
              </a:rPr>
              <a:t>| </a:t>
            </a:r>
            <a:r>
              <a:rPr lang="en-GB" sz="1600" dirty="0">
                <a:solidFill>
                  <a:srgbClr val="FFFF00"/>
                </a:solidFill>
              </a:rPr>
              <a:t>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6725" y="4248726"/>
            <a:ext cx="8343207" cy="260927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b="1" dirty="0"/>
              <a:t>Video Game Home Surveys</a:t>
            </a:r>
          </a:p>
          <a:p>
            <a:r>
              <a:rPr lang="en-GB" dirty="0" smtClean="0"/>
              <a:t>Welcome </a:t>
            </a:r>
            <a:r>
              <a:rPr lang="en-GB" dirty="0"/>
              <a:t>to VGHS - The site where you can read and write reviews on all of your </a:t>
            </a:r>
            <a:r>
              <a:rPr lang="en-GB" dirty="0" err="1"/>
              <a:t>favorite</a:t>
            </a:r>
            <a:r>
              <a:rPr lang="en-GB" dirty="0"/>
              <a:t> games. Register an account with VGHS so that you can write your own reviews for everyone to see.</a:t>
            </a:r>
          </a:p>
          <a:p>
            <a:r>
              <a:rPr lang="en-GB" b="1" dirty="0" smtClean="0"/>
              <a:t>Recent Reviews </a:t>
            </a:r>
          </a:p>
          <a:p>
            <a:r>
              <a:rPr lang="en-GB" dirty="0" smtClean="0"/>
              <a:t>List </a:t>
            </a:r>
            <a:r>
              <a:rPr lang="en-GB" dirty="0"/>
              <a:t>a couple recent reviews</a:t>
            </a:r>
            <a:r>
              <a:rPr lang="en-GB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7457" y="76189"/>
            <a:ext cx="85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Sign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3796" r="23827" b="5837"/>
          <a:stretch/>
        </p:blipFill>
        <p:spPr>
          <a:xfrm>
            <a:off x="140394" y="109439"/>
            <a:ext cx="341411" cy="34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1020" y="-1"/>
            <a:ext cx="1892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When hovering over “Search” a search bar pops up.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4565" y="30023"/>
            <a:ext cx="1892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When hovering over “Games” a bar pops up. With options to look at trailers, art, new games, etc.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95004" y="445521"/>
            <a:ext cx="1892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When </a:t>
            </a:r>
            <a:r>
              <a:rPr lang="en-GB" b="1" dirty="0">
                <a:solidFill>
                  <a:srgbClr val="FF0000"/>
                </a:solidFill>
              </a:rPr>
              <a:t>c</a:t>
            </a:r>
            <a:r>
              <a:rPr lang="en-GB" b="1" dirty="0" smtClean="0">
                <a:solidFill>
                  <a:srgbClr val="FF0000"/>
                </a:solidFill>
              </a:rPr>
              <a:t>licking on “Sign in” a box pops up.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5519" y="445521"/>
            <a:ext cx="1892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When hovering over “Reviews” a bar pops up. With options to look at Recent reviews, consoles, etc.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064" y="576654"/>
            <a:ext cx="18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Top bar follows with the page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394" y="2239999"/>
            <a:ext cx="189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Possibly have art on background</a:t>
            </a:r>
          </a:p>
        </p:txBody>
      </p:sp>
    </p:spTree>
    <p:extLst>
      <p:ext uri="{BB962C8B-B14F-4D97-AF65-F5344CB8AC3E}">
        <p14:creationId xmlns:p14="http://schemas.microsoft.com/office/powerpoint/2010/main" val="3242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" y="0"/>
            <a:ext cx="12256655" cy="521710"/>
          </a:xfrm>
          <a:prstGeom prst="rect">
            <a:avLst/>
          </a:prstGeom>
          <a:solidFill>
            <a:srgbClr val="0000FF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 smtClean="0">
                <a:solidFill>
                  <a:srgbClr val="FFFF00"/>
                </a:solidFill>
              </a:rPr>
              <a:t>Home | </a:t>
            </a:r>
            <a:r>
              <a:rPr lang="en-GB" sz="1600" u="sng" dirty="0" smtClean="0">
                <a:solidFill>
                  <a:srgbClr val="FFFF00"/>
                </a:solidFill>
              </a:rPr>
              <a:t>Reviews</a:t>
            </a:r>
            <a:r>
              <a:rPr lang="en-GB" sz="1600" dirty="0" smtClean="0">
                <a:solidFill>
                  <a:srgbClr val="FFFF00"/>
                </a:solidFill>
              </a:rPr>
              <a:t> </a:t>
            </a:r>
            <a:r>
              <a:rPr lang="en-GB" sz="1600" dirty="0" smtClean="0">
                <a:solidFill>
                  <a:srgbClr val="FFFF00"/>
                </a:solidFill>
              </a:rPr>
              <a:t>| </a:t>
            </a:r>
            <a:r>
              <a:rPr lang="en-GB" sz="1600" dirty="0" smtClean="0">
                <a:solidFill>
                  <a:srgbClr val="FFFF00"/>
                </a:solidFill>
              </a:rPr>
              <a:t>My Account </a:t>
            </a:r>
            <a:r>
              <a:rPr lang="en-GB" sz="1600" dirty="0" smtClean="0">
                <a:solidFill>
                  <a:srgbClr val="FFFF00"/>
                </a:solidFill>
              </a:rPr>
              <a:t>| Search</a:t>
            </a:r>
            <a:endParaRPr lang="en-GB" sz="16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37457" y="76189"/>
            <a:ext cx="85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Sign 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3796" r="23827" b="5837"/>
          <a:stretch/>
        </p:blipFill>
        <p:spPr>
          <a:xfrm>
            <a:off x="140394" y="109439"/>
            <a:ext cx="341411" cy="346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3796" r="23827" b="5837"/>
          <a:stretch/>
        </p:blipFill>
        <p:spPr>
          <a:xfrm>
            <a:off x="4472134" y="600163"/>
            <a:ext cx="3312387" cy="335904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956725" y="4248726"/>
            <a:ext cx="8343207" cy="2609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15127" y="4442692"/>
            <a:ext cx="8017164" cy="143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5" y="4520772"/>
            <a:ext cx="1119360" cy="1296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5855" y="4461164"/>
            <a:ext cx="374072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Name of Game</a:t>
            </a:r>
          </a:p>
          <a:p>
            <a:r>
              <a:rPr lang="en-GB" sz="1400" dirty="0" smtClean="0"/>
              <a:t>Name of Reviewer</a:t>
            </a:r>
          </a:p>
          <a:p>
            <a:r>
              <a:rPr lang="en-GB" dirty="0" smtClean="0"/>
              <a:t>Small sample text of the review with ellipses showing that there is more…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056582" y="446116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Good/Bad Review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86982" y="4442692"/>
            <a:ext cx="95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Likes:</a:t>
            </a:r>
          </a:p>
          <a:p>
            <a:r>
              <a:rPr lang="en-GB" dirty="0" smtClean="0"/>
              <a:t>Dislikes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2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4312</TotalTime>
  <Words>178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Home | Reviews | My Account | Search</vt:lpstr>
      <vt:lpstr>PowerPoint Presentation</vt:lpstr>
    </vt:vector>
  </TitlesOfParts>
  <Company>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| Games | Reviews | PS4 | Xbox | PC</dc:title>
  <dc:creator>Cronk, Sean</dc:creator>
  <cp:lastModifiedBy>Cronk, Sean</cp:lastModifiedBy>
  <cp:revision>9</cp:revision>
  <dcterms:created xsi:type="dcterms:W3CDTF">2018-04-13T08:18:19Z</dcterms:created>
  <dcterms:modified xsi:type="dcterms:W3CDTF">2018-04-16T15:52:45Z</dcterms:modified>
</cp:coreProperties>
</file>