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6" autoAdjust="0"/>
    <p:restoredTop sz="94632" autoAdjust="0"/>
  </p:normalViewPr>
  <p:slideViewPr>
    <p:cSldViewPr snapToGrid="0">
      <p:cViewPr>
        <p:scale>
          <a:sx n="98" d="100"/>
          <a:sy n="98" d="100"/>
        </p:scale>
        <p:origin x="69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5D600-90EA-4D2F-BA8B-129DC8BDC8F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0CF37D-8C09-4231-848D-A09BDABFF3BE}">
      <dgm:prSet/>
      <dgm:spPr/>
      <dgm:t>
        <a:bodyPr/>
        <a:lstStyle/>
        <a:p>
          <a:pPr>
            <a:defRPr cap="all"/>
          </a:pPr>
          <a:r>
            <a:rPr lang="en-US" dirty="0"/>
            <a:t>Dragon</a:t>
          </a:r>
        </a:p>
      </dgm:t>
    </dgm:pt>
    <dgm:pt modelId="{D5525186-A819-4AE2-A264-DE1549F55587}" type="parTrans" cxnId="{C32FDC49-4870-4C59-83B0-A44FED93BCD4}">
      <dgm:prSet/>
      <dgm:spPr/>
      <dgm:t>
        <a:bodyPr/>
        <a:lstStyle/>
        <a:p>
          <a:endParaRPr lang="en-US"/>
        </a:p>
      </dgm:t>
    </dgm:pt>
    <dgm:pt modelId="{A5071472-558D-4178-9742-1C1E2692EB00}" type="sibTrans" cxnId="{C32FDC49-4870-4C59-83B0-A44FED93BCD4}">
      <dgm:prSet/>
      <dgm:spPr/>
      <dgm:t>
        <a:bodyPr/>
        <a:lstStyle/>
        <a:p>
          <a:endParaRPr lang="en-US"/>
        </a:p>
      </dgm:t>
    </dgm:pt>
    <dgm:pt modelId="{5CD55237-A152-45E7-B345-30541120287D}">
      <dgm:prSet/>
      <dgm:spPr/>
      <dgm:t>
        <a:bodyPr/>
        <a:lstStyle/>
        <a:p>
          <a:pPr>
            <a:defRPr cap="all"/>
          </a:pPr>
          <a:r>
            <a:rPr lang="en-US"/>
            <a:t>Demon</a:t>
          </a:r>
        </a:p>
      </dgm:t>
    </dgm:pt>
    <dgm:pt modelId="{51F00836-E8BE-4E8D-B486-301A287F2F1C}" type="parTrans" cxnId="{0527C0B9-A8E7-4D73-A7EB-18378C062A99}">
      <dgm:prSet/>
      <dgm:spPr/>
      <dgm:t>
        <a:bodyPr/>
        <a:lstStyle/>
        <a:p>
          <a:endParaRPr lang="en-US"/>
        </a:p>
      </dgm:t>
    </dgm:pt>
    <dgm:pt modelId="{0F987CA1-7DC8-41D6-ABB2-CD402B4573EC}" type="sibTrans" cxnId="{0527C0B9-A8E7-4D73-A7EB-18378C062A99}">
      <dgm:prSet/>
      <dgm:spPr/>
      <dgm:t>
        <a:bodyPr/>
        <a:lstStyle/>
        <a:p>
          <a:endParaRPr lang="en-US"/>
        </a:p>
      </dgm:t>
    </dgm:pt>
    <dgm:pt modelId="{4D401A19-9B65-4869-800A-E440441EA4FC}">
      <dgm:prSet/>
      <dgm:spPr/>
      <dgm:t>
        <a:bodyPr/>
        <a:lstStyle/>
        <a:p>
          <a:pPr>
            <a:defRPr cap="all"/>
          </a:pPr>
          <a:r>
            <a:rPr lang="en-US"/>
            <a:t>Ice</a:t>
          </a:r>
        </a:p>
      </dgm:t>
    </dgm:pt>
    <dgm:pt modelId="{2146450A-550A-4688-BFCE-E473C4F662B3}" type="parTrans" cxnId="{88889AF1-3A97-49B0-BEED-97F71B465231}">
      <dgm:prSet/>
      <dgm:spPr/>
      <dgm:t>
        <a:bodyPr/>
        <a:lstStyle/>
        <a:p>
          <a:endParaRPr lang="en-US"/>
        </a:p>
      </dgm:t>
    </dgm:pt>
    <dgm:pt modelId="{FE261411-34F1-4F33-B7F2-B44F17F19442}" type="sibTrans" cxnId="{88889AF1-3A97-49B0-BEED-97F71B465231}">
      <dgm:prSet/>
      <dgm:spPr/>
      <dgm:t>
        <a:bodyPr/>
        <a:lstStyle/>
        <a:p>
          <a:endParaRPr lang="en-US"/>
        </a:p>
      </dgm:t>
    </dgm:pt>
    <dgm:pt modelId="{86C8FEB4-13C2-4F55-A138-7FAAF32A13F9}">
      <dgm:prSet/>
      <dgm:spPr/>
      <dgm:t>
        <a:bodyPr/>
        <a:lstStyle/>
        <a:p>
          <a:pPr>
            <a:defRPr cap="all"/>
          </a:pPr>
          <a:r>
            <a:rPr lang="en-US"/>
            <a:t>Magic</a:t>
          </a:r>
        </a:p>
      </dgm:t>
    </dgm:pt>
    <dgm:pt modelId="{37BE6F96-E5FB-462E-8709-F4DF0AC7E54D}" type="parTrans" cxnId="{7EA1DEF0-20B7-41D9-AC40-94C6B07A52E0}">
      <dgm:prSet/>
      <dgm:spPr/>
      <dgm:t>
        <a:bodyPr/>
        <a:lstStyle/>
        <a:p>
          <a:endParaRPr lang="en-US"/>
        </a:p>
      </dgm:t>
    </dgm:pt>
    <dgm:pt modelId="{4735DE53-223B-4E5E-B1B9-634AC22C7320}" type="sibTrans" cxnId="{7EA1DEF0-20B7-41D9-AC40-94C6B07A52E0}">
      <dgm:prSet/>
      <dgm:spPr/>
      <dgm:t>
        <a:bodyPr/>
        <a:lstStyle/>
        <a:p>
          <a:endParaRPr lang="en-US"/>
        </a:p>
      </dgm:t>
    </dgm:pt>
    <dgm:pt modelId="{AB77F55C-C8FA-4BC8-BEEE-A89BE845BB3F}">
      <dgm:prSet/>
      <dgm:spPr/>
      <dgm:t>
        <a:bodyPr/>
        <a:lstStyle/>
        <a:p>
          <a:pPr>
            <a:defRPr cap="all"/>
          </a:pPr>
          <a:r>
            <a:rPr lang="en-US"/>
            <a:t>moon</a:t>
          </a:r>
        </a:p>
      </dgm:t>
    </dgm:pt>
    <dgm:pt modelId="{4C37AFE8-8884-4D79-85BA-8513C8F77757}" type="parTrans" cxnId="{2BF25DF8-4D38-4B74-9559-0E1A7FE5698A}">
      <dgm:prSet/>
      <dgm:spPr/>
      <dgm:t>
        <a:bodyPr/>
        <a:lstStyle/>
        <a:p>
          <a:endParaRPr lang="en-US"/>
        </a:p>
      </dgm:t>
    </dgm:pt>
    <dgm:pt modelId="{1042DB3B-DD81-4241-9F22-B9015DFC39D3}" type="sibTrans" cxnId="{2BF25DF8-4D38-4B74-9559-0E1A7FE5698A}">
      <dgm:prSet/>
      <dgm:spPr/>
      <dgm:t>
        <a:bodyPr/>
        <a:lstStyle/>
        <a:p>
          <a:endParaRPr lang="en-US"/>
        </a:p>
      </dgm:t>
    </dgm:pt>
    <dgm:pt modelId="{A436EADF-FB72-4D20-923E-05B8B0248F5B}" type="pres">
      <dgm:prSet presAssocID="{9265D600-90EA-4D2F-BA8B-129DC8BDC8FB}" presName="linear" presStyleCnt="0">
        <dgm:presLayoutVars>
          <dgm:dir/>
          <dgm:animLvl val="lvl"/>
          <dgm:resizeHandles val="exact"/>
        </dgm:presLayoutVars>
      </dgm:prSet>
      <dgm:spPr/>
    </dgm:pt>
    <dgm:pt modelId="{D228A4D5-B277-4099-B92C-EE143323B934}" type="pres">
      <dgm:prSet presAssocID="{A10CF37D-8C09-4231-848D-A09BDABFF3BE}" presName="parentLin" presStyleCnt="0"/>
      <dgm:spPr/>
    </dgm:pt>
    <dgm:pt modelId="{67579892-CCFC-4CDE-A89E-0C76EBA76BBB}" type="pres">
      <dgm:prSet presAssocID="{A10CF37D-8C09-4231-848D-A09BDABFF3BE}" presName="parentLeftMargin" presStyleLbl="node1" presStyleIdx="0" presStyleCnt="5"/>
      <dgm:spPr/>
    </dgm:pt>
    <dgm:pt modelId="{11C92C9C-8699-441E-99F8-651F2AB2E4C9}" type="pres">
      <dgm:prSet presAssocID="{A10CF37D-8C09-4231-848D-A09BDABFF3B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99B3374-D397-4E1D-A781-2730243868DC}" type="pres">
      <dgm:prSet presAssocID="{A10CF37D-8C09-4231-848D-A09BDABFF3BE}" presName="negativeSpace" presStyleCnt="0"/>
      <dgm:spPr/>
    </dgm:pt>
    <dgm:pt modelId="{7112F3DB-5425-4848-94A8-A9B5734DD199}" type="pres">
      <dgm:prSet presAssocID="{A10CF37D-8C09-4231-848D-A09BDABFF3BE}" presName="childText" presStyleLbl="conFgAcc1" presStyleIdx="0" presStyleCnt="5">
        <dgm:presLayoutVars>
          <dgm:bulletEnabled val="1"/>
        </dgm:presLayoutVars>
      </dgm:prSet>
      <dgm:spPr/>
    </dgm:pt>
    <dgm:pt modelId="{AE673854-05C3-414C-94D4-F8FA2DB113E0}" type="pres">
      <dgm:prSet presAssocID="{A5071472-558D-4178-9742-1C1E2692EB00}" presName="spaceBetweenRectangles" presStyleCnt="0"/>
      <dgm:spPr/>
    </dgm:pt>
    <dgm:pt modelId="{71EABD72-8DC9-43DF-98C7-86AA58C5C7FA}" type="pres">
      <dgm:prSet presAssocID="{5CD55237-A152-45E7-B345-30541120287D}" presName="parentLin" presStyleCnt="0"/>
      <dgm:spPr/>
    </dgm:pt>
    <dgm:pt modelId="{4858F389-8AA4-45D7-9338-68BBE60FCF1C}" type="pres">
      <dgm:prSet presAssocID="{5CD55237-A152-45E7-B345-30541120287D}" presName="parentLeftMargin" presStyleLbl="node1" presStyleIdx="0" presStyleCnt="5"/>
      <dgm:spPr/>
    </dgm:pt>
    <dgm:pt modelId="{4C91B064-8535-44B1-8257-2A3EDCA926B8}" type="pres">
      <dgm:prSet presAssocID="{5CD55237-A152-45E7-B345-3054112028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19A145-361F-4AA1-93C5-CD24F3FBE68E}" type="pres">
      <dgm:prSet presAssocID="{5CD55237-A152-45E7-B345-30541120287D}" presName="negativeSpace" presStyleCnt="0"/>
      <dgm:spPr/>
    </dgm:pt>
    <dgm:pt modelId="{F5331443-90A7-4E47-BC6F-C61FAD6F4215}" type="pres">
      <dgm:prSet presAssocID="{5CD55237-A152-45E7-B345-30541120287D}" presName="childText" presStyleLbl="conFgAcc1" presStyleIdx="1" presStyleCnt="5">
        <dgm:presLayoutVars>
          <dgm:bulletEnabled val="1"/>
        </dgm:presLayoutVars>
      </dgm:prSet>
      <dgm:spPr/>
    </dgm:pt>
    <dgm:pt modelId="{BE14D94B-2CD2-45AE-A540-B7C32721902C}" type="pres">
      <dgm:prSet presAssocID="{0F987CA1-7DC8-41D6-ABB2-CD402B4573EC}" presName="spaceBetweenRectangles" presStyleCnt="0"/>
      <dgm:spPr/>
    </dgm:pt>
    <dgm:pt modelId="{2856C31D-F49A-47B2-8B1C-BCC78314891E}" type="pres">
      <dgm:prSet presAssocID="{4D401A19-9B65-4869-800A-E440441EA4FC}" presName="parentLin" presStyleCnt="0"/>
      <dgm:spPr/>
    </dgm:pt>
    <dgm:pt modelId="{F883AFFC-570C-4D7A-9001-10CC2858D89D}" type="pres">
      <dgm:prSet presAssocID="{4D401A19-9B65-4869-800A-E440441EA4FC}" presName="parentLeftMargin" presStyleLbl="node1" presStyleIdx="1" presStyleCnt="5"/>
      <dgm:spPr/>
    </dgm:pt>
    <dgm:pt modelId="{26FD714E-5094-4989-B720-92BC05B3DE4F}" type="pres">
      <dgm:prSet presAssocID="{4D401A19-9B65-4869-800A-E440441EA4F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89558A-F3DE-422F-AAAC-33C2CE0CFC1A}" type="pres">
      <dgm:prSet presAssocID="{4D401A19-9B65-4869-800A-E440441EA4FC}" presName="negativeSpace" presStyleCnt="0"/>
      <dgm:spPr/>
    </dgm:pt>
    <dgm:pt modelId="{15E73386-03E2-42D1-AC6E-9D8A16C44311}" type="pres">
      <dgm:prSet presAssocID="{4D401A19-9B65-4869-800A-E440441EA4FC}" presName="childText" presStyleLbl="conFgAcc1" presStyleIdx="2" presStyleCnt="5">
        <dgm:presLayoutVars>
          <dgm:bulletEnabled val="1"/>
        </dgm:presLayoutVars>
      </dgm:prSet>
      <dgm:spPr/>
    </dgm:pt>
    <dgm:pt modelId="{A9DED707-0186-483E-9AD0-444D7C6E258E}" type="pres">
      <dgm:prSet presAssocID="{FE261411-34F1-4F33-B7F2-B44F17F19442}" presName="spaceBetweenRectangles" presStyleCnt="0"/>
      <dgm:spPr/>
    </dgm:pt>
    <dgm:pt modelId="{AAFC5E11-5B3B-49FD-9945-9A9C44E83E1C}" type="pres">
      <dgm:prSet presAssocID="{86C8FEB4-13C2-4F55-A138-7FAAF32A13F9}" presName="parentLin" presStyleCnt="0"/>
      <dgm:spPr/>
    </dgm:pt>
    <dgm:pt modelId="{68BEDEC9-7B94-4D7E-B71D-E7FC0944054F}" type="pres">
      <dgm:prSet presAssocID="{86C8FEB4-13C2-4F55-A138-7FAAF32A13F9}" presName="parentLeftMargin" presStyleLbl="node1" presStyleIdx="2" presStyleCnt="5"/>
      <dgm:spPr/>
    </dgm:pt>
    <dgm:pt modelId="{C777F70D-7974-45A5-9A9A-72EA762C87DD}" type="pres">
      <dgm:prSet presAssocID="{86C8FEB4-13C2-4F55-A138-7FAAF32A13F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35C97EA-76AF-4B59-A177-3C70D7C74BB5}" type="pres">
      <dgm:prSet presAssocID="{86C8FEB4-13C2-4F55-A138-7FAAF32A13F9}" presName="negativeSpace" presStyleCnt="0"/>
      <dgm:spPr/>
    </dgm:pt>
    <dgm:pt modelId="{4154842D-E566-4275-A8B3-D3E268E08990}" type="pres">
      <dgm:prSet presAssocID="{86C8FEB4-13C2-4F55-A138-7FAAF32A13F9}" presName="childText" presStyleLbl="conFgAcc1" presStyleIdx="3" presStyleCnt="5">
        <dgm:presLayoutVars>
          <dgm:bulletEnabled val="1"/>
        </dgm:presLayoutVars>
      </dgm:prSet>
      <dgm:spPr/>
    </dgm:pt>
    <dgm:pt modelId="{72F10B9E-EA48-424C-A2D4-0B15F869EC0B}" type="pres">
      <dgm:prSet presAssocID="{4735DE53-223B-4E5E-B1B9-634AC22C7320}" presName="spaceBetweenRectangles" presStyleCnt="0"/>
      <dgm:spPr/>
    </dgm:pt>
    <dgm:pt modelId="{E159DA1B-A0E7-4934-A08B-14DDBB5E5815}" type="pres">
      <dgm:prSet presAssocID="{AB77F55C-C8FA-4BC8-BEEE-A89BE845BB3F}" presName="parentLin" presStyleCnt="0"/>
      <dgm:spPr/>
    </dgm:pt>
    <dgm:pt modelId="{24BAA0BE-760C-4247-AE6D-D689DB9F3F93}" type="pres">
      <dgm:prSet presAssocID="{AB77F55C-C8FA-4BC8-BEEE-A89BE845BB3F}" presName="parentLeftMargin" presStyleLbl="node1" presStyleIdx="3" presStyleCnt="5"/>
      <dgm:spPr/>
    </dgm:pt>
    <dgm:pt modelId="{389A2ACD-C9C7-4045-94A6-76FF84A98FDE}" type="pres">
      <dgm:prSet presAssocID="{AB77F55C-C8FA-4BC8-BEEE-A89BE845BB3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9EAF872-E267-41E6-BA6C-0A9A8DC7EB64}" type="pres">
      <dgm:prSet presAssocID="{AB77F55C-C8FA-4BC8-BEEE-A89BE845BB3F}" presName="negativeSpace" presStyleCnt="0"/>
      <dgm:spPr/>
    </dgm:pt>
    <dgm:pt modelId="{FB070544-6052-40EF-BD18-BEDE3C96CAA0}" type="pres">
      <dgm:prSet presAssocID="{AB77F55C-C8FA-4BC8-BEEE-A89BE845BB3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BDFEF02-3842-46F2-B243-1A99FA9B221D}" type="presOf" srcId="{AB77F55C-C8FA-4BC8-BEEE-A89BE845BB3F}" destId="{24BAA0BE-760C-4247-AE6D-D689DB9F3F93}" srcOrd="0" destOrd="0" presId="urn:microsoft.com/office/officeart/2005/8/layout/list1"/>
    <dgm:cxn modelId="{8BB0DB2D-70EE-4D7E-B7DA-6E8490702F41}" type="presOf" srcId="{A10CF37D-8C09-4231-848D-A09BDABFF3BE}" destId="{11C92C9C-8699-441E-99F8-651F2AB2E4C9}" srcOrd="1" destOrd="0" presId="urn:microsoft.com/office/officeart/2005/8/layout/list1"/>
    <dgm:cxn modelId="{39CBED38-4DBE-4296-BC63-62584B413F51}" type="presOf" srcId="{4D401A19-9B65-4869-800A-E440441EA4FC}" destId="{26FD714E-5094-4989-B720-92BC05B3DE4F}" srcOrd="1" destOrd="0" presId="urn:microsoft.com/office/officeart/2005/8/layout/list1"/>
    <dgm:cxn modelId="{014AF95F-93BF-497A-9A9F-C6C17628B09F}" type="presOf" srcId="{86C8FEB4-13C2-4F55-A138-7FAAF32A13F9}" destId="{C777F70D-7974-45A5-9A9A-72EA762C87DD}" srcOrd="1" destOrd="0" presId="urn:microsoft.com/office/officeart/2005/8/layout/list1"/>
    <dgm:cxn modelId="{C32FDC49-4870-4C59-83B0-A44FED93BCD4}" srcId="{9265D600-90EA-4D2F-BA8B-129DC8BDC8FB}" destId="{A10CF37D-8C09-4231-848D-A09BDABFF3BE}" srcOrd="0" destOrd="0" parTransId="{D5525186-A819-4AE2-A264-DE1549F55587}" sibTransId="{A5071472-558D-4178-9742-1C1E2692EB00}"/>
    <dgm:cxn modelId="{4D3D8A9A-3042-4EC1-9E31-0DC164DD4BAF}" type="presOf" srcId="{5CD55237-A152-45E7-B345-30541120287D}" destId="{4858F389-8AA4-45D7-9338-68BBE60FCF1C}" srcOrd="0" destOrd="0" presId="urn:microsoft.com/office/officeart/2005/8/layout/list1"/>
    <dgm:cxn modelId="{02487A9B-E931-4CB4-8F8B-1FFE816DD511}" type="presOf" srcId="{5CD55237-A152-45E7-B345-30541120287D}" destId="{4C91B064-8535-44B1-8257-2A3EDCA926B8}" srcOrd="1" destOrd="0" presId="urn:microsoft.com/office/officeart/2005/8/layout/list1"/>
    <dgm:cxn modelId="{F95C029D-C16A-4D28-9C8E-74BF5668EA44}" type="presOf" srcId="{A10CF37D-8C09-4231-848D-A09BDABFF3BE}" destId="{67579892-CCFC-4CDE-A89E-0C76EBA76BBB}" srcOrd="0" destOrd="0" presId="urn:microsoft.com/office/officeart/2005/8/layout/list1"/>
    <dgm:cxn modelId="{A90601A0-2924-44B2-B272-56D58DA7539B}" type="presOf" srcId="{AB77F55C-C8FA-4BC8-BEEE-A89BE845BB3F}" destId="{389A2ACD-C9C7-4045-94A6-76FF84A98FDE}" srcOrd="1" destOrd="0" presId="urn:microsoft.com/office/officeart/2005/8/layout/list1"/>
    <dgm:cxn modelId="{0527C0B9-A8E7-4D73-A7EB-18378C062A99}" srcId="{9265D600-90EA-4D2F-BA8B-129DC8BDC8FB}" destId="{5CD55237-A152-45E7-B345-30541120287D}" srcOrd="1" destOrd="0" parTransId="{51F00836-E8BE-4E8D-B486-301A287F2F1C}" sibTransId="{0F987CA1-7DC8-41D6-ABB2-CD402B4573EC}"/>
    <dgm:cxn modelId="{2A7960C8-F177-43A7-A610-62C5F8942FE3}" type="presOf" srcId="{4D401A19-9B65-4869-800A-E440441EA4FC}" destId="{F883AFFC-570C-4D7A-9001-10CC2858D89D}" srcOrd="0" destOrd="0" presId="urn:microsoft.com/office/officeart/2005/8/layout/list1"/>
    <dgm:cxn modelId="{816586E6-4F02-4372-8CA1-2FDA390D1A78}" type="presOf" srcId="{9265D600-90EA-4D2F-BA8B-129DC8BDC8FB}" destId="{A436EADF-FB72-4D20-923E-05B8B0248F5B}" srcOrd="0" destOrd="0" presId="urn:microsoft.com/office/officeart/2005/8/layout/list1"/>
    <dgm:cxn modelId="{C10BD1EA-C5F8-4C49-A65F-8E9D8F24A697}" type="presOf" srcId="{86C8FEB4-13C2-4F55-A138-7FAAF32A13F9}" destId="{68BEDEC9-7B94-4D7E-B71D-E7FC0944054F}" srcOrd="0" destOrd="0" presId="urn:microsoft.com/office/officeart/2005/8/layout/list1"/>
    <dgm:cxn modelId="{7EA1DEF0-20B7-41D9-AC40-94C6B07A52E0}" srcId="{9265D600-90EA-4D2F-BA8B-129DC8BDC8FB}" destId="{86C8FEB4-13C2-4F55-A138-7FAAF32A13F9}" srcOrd="3" destOrd="0" parTransId="{37BE6F96-E5FB-462E-8709-F4DF0AC7E54D}" sibTransId="{4735DE53-223B-4E5E-B1B9-634AC22C7320}"/>
    <dgm:cxn modelId="{88889AF1-3A97-49B0-BEED-97F71B465231}" srcId="{9265D600-90EA-4D2F-BA8B-129DC8BDC8FB}" destId="{4D401A19-9B65-4869-800A-E440441EA4FC}" srcOrd="2" destOrd="0" parTransId="{2146450A-550A-4688-BFCE-E473C4F662B3}" sibTransId="{FE261411-34F1-4F33-B7F2-B44F17F19442}"/>
    <dgm:cxn modelId="{2BF25DF8-4D38-4B74-9559-0E1A7FE5698A}" srcId="{9265D600-90EA-4D2F-BA8B-129DC8BDC8FB}" destId="{AB77F55C-C8FA-4BC8-BEEE-A89BE845BB3F}" srcOrd="4" destOrd="0" parTransId="{4C37AFE8-8884-4D79-85BA-8513C8F77757}" sibTransId="{1042DB3B-DD81-4241-9F22-B9015DFC39D3}"/>
    <dgm:cxn modelId="{A34ACB5F-2177-4F88-920E-BBBD7F95B84D}" type="presParOf" srcId="{A436EADF-FB72-4D20-923E-05B8B0248F5B}" destId="{D228A4D5-B277-4099-B92C-EE143323B934}" srcOrd="0" destOrd="0" presId="urn:microsoft.com/office/officeart/2005/8/layout/list1"/>
    <dgm:cxn modelId="{6BA710AA-E276-4369-824B-228AACA7253C}" type="presParOf" srcId="{D228A4D5-B277-4099-B92C-EE143323B934}" destId="{67579892-CCFC-4CDE-A89E-0C76EBA76BBB}" srcOrd="0" destOrd="0" presId="urn:microsoft.com/office/officeart/2005/8/layout/list1"/>
    <dgm:cxn modelId="{88CADDFB-EE0F-4EE8-90EF-D63BBF1D27EC}" type="presParOf" srcId="{D228A4D5-B277-4099-B92C-EE143323B934}" destId="{11C92C9C-8699-441E-99F8-651F2AB2E4C9}" srcOrd="1" destOrd="0" presId="urn:microsoft.com/office/officeart/2005/8/layout/list1"/>
    <dgm:cxn modelId="{CADBCDDC-F895-4113-A026-9DD2E3595927}" type="presParOf" srcId="{A436EADF-FB72-4D20-923E-05B8B0248F5B}" destId="{699B3374-D397-4E1D-A781-2730243868DC}" srcOrd="1" destOrd="0" presId="urn:microsoft.com/office/officeart/2005/8/layout/list1"/>
    <dgm:cxn modelId="{0E610829-6998-40C2-B48B-A013CBD509AD}" type="presParOf" srcId="{A436EADF-FB72-4D20-923E-05B8B0248F5B}" destId="{7112F3DB-5425-4848-94A8-A9B5734DD199}" srcOrd="2" destOrd="0" presId="urn:microsoft.com/office/officeart/2005/8/layout/list1"/>
    <dgm:cxn modelId="{A2B49AC9-789E-40D0-82F3-A24EE9E0A714}" type="presParOf" srcId="{A436EADF-FB72-4D20-923E-05B8B0248F5B}" destId="{AE673854-05C3-414C-94D4-F8FA2DB113E0}" srcOrd="3" destOrd="0" presId="urn:microsoft.com/office/officeart/2005/8/layout/list1"/>
    <dgm:cxn modelId="{036E5A62-E564-4483-95D3-2F8F90F76597}" type="presParOf" srcId="{A436EADF-FB72-4D20-923E-05B8B0248F5B}" destId="{71EABD72-8DC9-43DF-98C7-86AA58C5C7FA}" srcOrd="4" destOrd="0" presId="urn:microsoft.com/office/officeart/2005/8/layout/list1"/>
    <dgm:cxn modelId="{CBFA7FCA-268D-4FDA-8E12-E842DDCFDC17}" type="presParOf" srcId="{71EABD72-8DC9-43DF-98C7-86AA58C5C7FA}" destId="{4858F389-8AA4-45D7-9338-68BBE60FCF1C}" srcOrd="0" destOrd="0" presId="urn:microsoft.com/office/officeart/2005/8/layout/list1"/>
    <dgm:cxn modelId="{48517B5B-B4F9-4EAA-8093-F2B0D860E586}" type="presParOf" srcId="{71EABD72-8DC9-43DF-98C7-86AA58C5C7FA}" destId="{4C91B064-8535-44B1-8257-2A3EDCA926B8}" srcOrd="1" destOrd="0" presId="urn:microsoft.com/office/officeart/2005/8/layout/list1"/>
    <dgm:cxn modelId="{EC332B2A-8924-47D1-BCA1-4225C14F9C03}" type="presParOf" srcId="{A436EADF-FB72-4D20-923E-05B8B0248F5B}" destId="{AC19A145-361F-4AA1-93C5-CD24F3FBE68E}" srcOrd="5" destOrd="0" presId="urn:microsoft.com/office/officeart/2005/8/layout/list1"/>
    <dgm:cxn modelId="{254848AC-2375-494D-9B18-9D6ABE06A546}" type="presParOf" srcId="{A436EADF-FB72-4D20-923E-05B8B0248F5B}" destId="{F5331443-90A7-4E47-BC6F-C61FAD6F4215}" srcOrd="6" destOrd="0" presId="urn:microsoft.com/office/officeart/2005/8/layout/list1"/>
    <dgm:cxn modelId="{0294109B-AB1D-4357-AA82-B87712885874}" type="presParOf" srcId="{A436EADF-FB72-4D20-923E-05B8B0248F5B}" destId="{BE14D94B-2CD2-45AE-A540-B7C32721902C}" srcOrd="7" destOrd="0" presId="urn:microsoft.com/office/officeart/2005/8/layout/list1"/>
    <dgm:cxn modelId="{2C04855B-1B39-4E72-8850-86ED3870D9C1}" type="presParOf" srcId="{A436EADF-FB72-4D20-923E-05B8B0248F5B}" destId="{2856C31D-F49A-47B2-8B1C-BCC78314891E}" srcOrd="8" destOrd="0" presId="urn:microsoft.com/office/officeart/2005/8/layout/list1"/>
    <dgm:cxn modelId="{D9F72BC0-06A9-4388-A319-0254F5449621}" type="presParOf" srcId="{2856C31D-F49A-47B2-8B1C-BCC78314891E}" destId="{F883AFFC-570C-4D7A-9001-10CC2858D89D}" srcOrd="0" destOrd="0" presId="urn:microsoft.com/office/officeart/2005/8/layout/list1"/>
    <dgm:cxn modelId="{D21B1972-A098-426F-9602-6EFA1B060F24}" type="presParOf" srcId="{2856C31D-F49A-47B2-8B1C-BCC78314891E}" destId="{26FD714E-5094-4989-B720-92BC05B3DE4F}" srcOrd="1" destOrd="0" presId="urn:microsoft.com/office/officeart/2005/8/layout/list1"/>
    <dgm:cxn modelId="{C5A4C190-40DF-4420-91A7-3AD130F79C1A}" type="presParOf" srcId="{A436EADF-FB72-4D20-923E-05B8B0248F5B}" destId="{D489558A-F3DE-422F-AAAC-33C2CE0CFC1A}" srcOrd="9" destOrd="0" presId="urn:microsoft.com/office/officeart/2005/8/layout/list1"/>
    <dgm:cxn modelId="{9A0569F2-90BD-4F0D-8EAC-934AD09EC282}" type="presParOf" srcId="{A436EADF-FB72-4D20-923E-05B8B0248F5B}" destId="{15E73386-03E2-42D1-AC6E-9D8A16C44311}" srcOrd="10" destOrd="0" presId="urn:microsoft.com/office/officeart/2005/8/layout/list1"/>
    <dgm:cxn modelId="{F90183F6-43B7-4959-9C09-7DEAC047782B}" type="presParOf" srcId="{A436EADF-FB72-4D20-923E-05B8B0248F5B}" destId="{A9DED707-0186-483E-9AD0-444D7C6E258E}" srcOrd="11" destOrd="0" presId="urn:microsoft.com/office/officeart/2005/8/layout/list1"/>
    <dgm:cxn modelId="{6DFC2089-76ED-4140-BCDB-B81D5BFF64A4}" type="presParOf" srcId="{A436EADF-FB72-4D20-923E-05B8B0248F5B}" destId="{AAFC5E11-5B3B-49FD-9945-9A9C44E83E1C}" srcOrd="12" destOrd="0" presId="urn:microsoft.com/office/officeart/2005/8/layout/list1"/>
    <dgm:cxn modelId="{2347144E-39DE-4E38-8DD4-BA681A9A96E0}" type="presParOf" srcId="{AAFC5E11-5B3B-49FD-9945-9A9C44E83E1C}" destId="{68BEDEC9-7B94-4D7E-B71D-E7FC0944054F}" srcOrd="0" destOrd="0" presId="urn:microsoft.com/office/officeart/2005/8/layout/list1"/>
    <dgm:cxn modelId="{CE3665FC-F349-4CC2-A5CF-02BC301990F6}" type="presParOf" srcId="{AAFC5E11-5B3B-49FD-9945-9A9C44E83E1C}" destId="{C777F70D-7974-45A5-9A9A-72EA762C87DD}" srcOrd="1" destOrd="0" presId="urn:microsoft.com/office/officeart/2005/8/layout/list1"/>
    <dgm:cxn modelId="{3A9ADCFD-FC83-4C7F-8352-60B7B126082F}" type="presParOf" srcId="{A436EADF-FB72-4D20-923E-05B8B0248F5B}" destId="{635C97EA-76AF-4B59-A177-3C70D7C74BB5}" srcOrd="13" destOrd="0" presId="urn:microsoft.com/office/officeart/2005/8/layout/list1"/>
    <dgm:cxn modelId="{96050F50-2CC6-4061-AF03-9200A6B3D966}" type="presParOf" srcId="{A436EADF-FB72-4D20-923E-05B8B0248F5B}" destId="{4154842D-E566-4275-A8B3-D3E268E08990}" srcOrd="14" destOrd="0" presId="urn:microsoft.com/office/officeart/2005/8/layout/list1"/>
    <dgm:cxn modelId="{38B3631A-ED2F-4BA8-9D05-AB11B358088B}" type="presParOf" srcId="{A436EADF-FB72-4D20-923E-05B8B0248F5B}" destId="{72F10B9E-EA48-424C-A2D4-0B15F869EC0B}" srcOrd="15" destOrd="0" presId="urn:microsoft.com/office/officeart/2005/8/layout/list1"/>
    <dgm:cxn modelId="{1861BC88-616B-4251-80E4-863D57AB84E4}" type="presParOf" srcId="{A436EADF-FB72-4D20-923E-05B8B0248F5B}" destId="{E159DA1B-A0E7-4934-A08B-14DDBB5E5815}" srcOrd="16" destOrd="0" presId="urn:microsoft.com/office/officeart/2005/8/layout/list1"/>
    <dgm:cxn modelId="{17E7AD05-BED6-4F5C-A41D-0B3986684D14}" type="presParOf" srcId="{E159DA1B-A0E7-4934-A08B-14DDBB5E5815}" destId="{24BAA0BE-760C-4247-AE6D-D689DB9F3F93}" srcOrd="0" destOrd="0" presId="urn:microsoft.com/office/officeart/2005/8/layout/list1"/>
    <dgm:cxn modelId="{B8F00343-4B26-4EE8-989C-5C9A3B3BF065}" type="presParOf" srcId="{E159DA1B-A0E7-4934-A08B-14DDBB5E5815}" destId="{389A2ACD-C9C7-4045-94A6-76FF84A98FDE}" srcOrd="1" destOrd="0" presId="urn:microsoft.com/office/officeart/2005/8/layout/list1"/>
    <dgm:cxn modelId="{BD99737B-494D-48FF-914B-2D79FF471387}" type="presParOf" srcId="{A436EADF-FB72-4D20-923E-05B8B0248F5B}" destId="{E9EAF872-E267-41E6-BA6C-0A9A8DC7EB64}" srcOrd="17" destOrd="0" presId="urn:microsoft.com/office/officeart/2005/8/layout/list1"/>
    <dgm:cxn modelId="{BEA3138A-DB33-4E52-B277-E1F742CDBBE7}" type="presParOf" srcId="{A436EADF-FB72-4D20-923E-05B8B0248F5B}" destId="{FB070544-6052-40EF-BD18-BEDE3C96CAA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2F3DB-5425-4848-94A8-A9B5734DD199}">
      <dsp:nvSpPr>
        <dsp:cNvPr id="0" name=""/>
        <dsp:cNvSpPr/>
      </dsp:nvSpPr>
      <dsp:spPr>
        <a:xfrm>
          <a:off x="0" y="388868"/>
          <a:ext cx="58009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92C9C-8699-441E-99F8-651F2AB2E4C9}">
      <dsp:nvSpPr>
        <dsp:cNvPr id="0" name=""/>
        <dsp:cNvSpPr/>
      </dsp:nvSpPr>
      <dsp:spPr>
        <a:xfrm>
          <a:off x="290045" y="78908"/>
          <a:ext cx="406063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82" tIns="0" rIns="1534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Dragon</a:t>
          </a:r>
        </a:p>
      </dsp:txBody>
      <dsp:txXfrm>
        <a:off x="320307" y="109170"/>
        <a:ext cx="4000115" cy="559396"/>
      </dsp:txXfrm>
    </dsp:sp>
    <dsp:sp modelId="{F5331443-90A7-4E47-BC6F-C61FAD6F4215}">
      <dsp:nvSpPr>
        <dsp:cNvPr id="0" name=""/>
        <dsp:cNvSpPr/>
      </dsp:nvSpPr>
      <dsp:spPr>
        <a:xfrm>
          <a:off x="0" y="1341428"/>
          <a:ext cx="58009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87110"/>
              <a:satOff val="4354"/>
              <a:lumOff val="-15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1B064-8535-44B1-8257-2A3EDCA926B8}">
      <dsp:nvSpPr>
        <dsp:cNvPr id="0" name=""/>
        <dsp:cNvSpPr/>
      </dsp:nvSpPr>
      <dsp:spPr>
        <a:xfrm>
          <a:off x="290045" y="1031468"/>
          <a:ext cx="4060639" cy="619920"/>
        </a:xfrm>
        <a:prstGeom prst="roundRect">
          <a:avLst/>
        </a:prstGeom>
        <a:solidFill>
          <a:schemeClr val="accent2">
            <a:hueOff val="-3987110"/>
            <a:satOff val="4354"/>
            <a:lumOff val="-15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82" tIns="0" rIns="1534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Demon</a:t>
          </a:r>
        </a:p>
      </dsp:txBody>
      <dsp:txXfrm>
        <a:off x="320307" y="1061730"/>
        <a:ext cx="4000115" cy="559396"/>
      </dsp:txXfrm>
    </dsp:sp>
    <dsp:sp modelId="{15E73386-03E2-42D1-AC6E-9D8A16C44311}">
      <dsp:nvSpPr>
        <dsp:cNvPr id="0" name=""/>
        <dsp:cNvSpPr/>
      </dsp:nvSpPr>
      <dsp:spPr>
        <a:xfrm>
          <a:off x="0" y="2293988"/>
          <a:ext cx="58009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74219"/>
              <a:satOff val="8708"/>
              <a:lumOff val="-3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D714E-5094-4989-B720-92BC05B3DE4F}">
      <dsp:nvSpPr>
        <dsp:cNvPr id="0" name=""/>
        <dsp:cNvSpPr/>
      </dsp:nvSpPr>
      <dsp:spPr>
        <a:xfrm>
          <a:off x="290045" y="1984028"/>
          <a:ext cx="4060639" cy="619920"/>
        </a:xfrm>
        <a:prstGeom prst="roundRect">
          <a:avLst/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82" tIns="0" rIns="1534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Ice</a:t>
          </a:r>
        </a:p>
      </dsp:txBody>
      <dsp:txXfrm>
        <a:off x="320307" y="2014290"/>
        <a:ext cx="4000115" cy="559396"/>
      </dsp:txXfrm>
    </dsp:sp>
    <dsp:sp modelId="{4154842D-E566-4275-A8B3-D3E268E08990}">
      <dsp:nvSpPr>
        <dsp:cNvPr id="0" name=""/>
        <dsp:cNvSpPr/>
      </dsp:nvSpPr>
      <dsp:spPr>
        <a:xfrm>
          <a:off x="0" y="3246548"/>
          <a:ext cx="58009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961329"/>
              <a:satOff val="13062"/>
              <a:lumOff val="-45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7F70D-7974-45A5-9A9A-72EA762C87DD}">
      <dsp:nvSpPr>
        <dsp:cNvPr id="0" name=""/>
        <dsp:cNvSpPr/>
      </dsp:nvSpPr>
      <dsp:spPr>
        <a:xfrm>
          <a:off x="290045" y="2936588"/>
          <a:ext cx="4060639" cy="619920"/>
        </a:xfrm>
        <a:prstGeom prst="roundRect">
          <a:avLst/>
        </a:prstGeom>
        <a:solidFill>
          <a:schemeClr val="accent2">
            <a:hueOff val="-11961329"/>
            <a:satOff val="13062"/>
            <a:lumOff val="-45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82" tIns="0" rIns="1534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Magic</a:t>
          </a:r>
        </a:p>
      </dsp:txBody>
      <dsp:txXfrm>
        <a:off x="320307" y="2966850"/>
        <a:ext cx="4000115" cy="559396"/>
      </dsp:txXfrm>
    </dsp:sp>
    <dsp:sp modelId="{FB070544-6052-40EF-BD18-BEDE3C96CAA0}">
      <dsp:nvSpPr>
        <dsp:cNvPr id="0" name=""/>
        <dsp:cNvSpPr/>
      </dsp:nvSpPr>
      <dsp:spPr>
        <a:xfrm>
          <a:off x="0" y="4199108"/>
          <a:ext cx="580091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948439"/>
              <a:satOff val="17416"/>
              <a:lumOff val="-6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A2ACD-C9C7-4045-94A6-76FF84A98FDE}">
      <dsp:nvSpPr>
        <dsp:cNvPr id="0" name=""/>
        <dsp:cNvSpPr/>
      </dsp:nvSpPr>
      <dsp:spPr>
        <a:xfrm>
          <a:off x="290045" y="3889148"/>
          <a:ext cx="4060639" cy="619920"/>
        </a:xfrm>
        <a:prstGeom prst="roundRect">
          <a:avLst/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482" tIns="0" rIns="1534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moon</a:t>
          </a:r>
        </a:p>
      </dsp:txBody>
      <dsp:txXfrm>
        <a:off x="320307" y="3919410"/>
        <a:ext cx="400011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8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2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9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42806-62FA-EAC9-0669-776609AFF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0" b="4850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B82ED-E6D7-6562-FD5B-266E92252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9692009" cy="2050908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Exploratory Data Analysis of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F0502020204030204" pitchFamily="34" charset="0"/>
              </a:rPr>
              <a:t>A Game of Thrones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Character Deaths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94B3E-99CC-0035-D0AD-F920F481E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874429" cy="126304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Samantha Beard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1000" dirty="0">
                <a:solidFill>
                  <a:srgbClr val="FFFFFF"/>
                </a:solidFill>
              </a:rPr>
              <a:t>DSC 530 Final Project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410F40-8074-2681-098D-CDE6430AA446}"/>
              </a:ext>
            </a:extLst>
          </p:cNvPr>
          <p:cNvSpPr/>
          <p:nvPr/>
        </p:nvSpPr>
        <p:spPr>
          <a:xfrm>
            <a:off x="0" y="0"/>
            <a:ext cx="12282457" cy="69435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30B777-09FA-155F-F8AC-A03D3F40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panose="020E0507020206020404" pitchFamily="34" charset="0"/>
              </a:rPr>
              <a:t>Scenario: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5171A-4898-B071-1A34-C25CE350E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you’ve seen the show or read the books, you know that there are thousands of deaths throughout the series of A Game of Thrones, and that the series is full of magic. However, what if magical methods/weapons were removed from the data? This would include dragons and White Walkers, as well as weapons that could not be forged without magic, such as ice swords. </a:t>
            </a:r>
          </a:p>
          <a:p>
            <a:pPr lvl="1"/>
            <a:r>
              <a:rPr lang="en-US" dirty="0"/>
              <a:t>Who would be the most vicious killer in all of Westeros?  </a:t>
            </a:r>
          </a:p>
          <a:p>
            <a:pPr lvl="1"/>
            <a:r>
              <a:rPr lang="en-US" dirty="0"/>
              <a:t>How many deaths would have still happened? </a:t>
            </a:r>
          </a:p>
          <a:p>
            <a:pPr lvl="1"/>
            <a:r>
              <a:rPr lang="en-US" dirty="0"/>
              <a:t>What is the most used weapon?  </a:t>
            </a:r>
          </a:p>
        </p:txBody>
      </p:sp>
    </p:spTree>
    <p:extLst>
      <p:ext uri="{BB962C8B-B14F-4D97-AF65-F5344CB8AC3E}">
        <p14:creationId xmlns:p14="http://schemas.microsoft.com/office/powerpoint/2010/main" val="413521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4056EE-0CA2-30B6-F5D0-049D454AA4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8" b="12142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005943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AE52D-539D-F023-38D2-6604875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14" y="1088571"/>
            <a:ext cx="9958356" cy="2050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>
                <a:solidFill>
                  <a:srgbClr val="FFFFFF"/>
                </a:solidFill>
                <a:latin typeface="Copperplate Gothic Light" panose="020E0507020206020404" pitchFamily="34" charset="0"/>
              </a:rPr>
              <a:t>Hypotheses:</a:t>
            </a:r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851917"/>
            <a:ext cx="12192000" cy="200608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A8B5-3377-2BAB-39C2-EF08CBB978B8}"/>
              </a:ext>
            </a:extLst>
          </p:cNvPr>
          <p:cNvSpPr txBox="1"/>
          <p:nvPr/>
        </p:nvSpPr>
        <p:spPr>
          <a:xfrm>
            <a:off x="1159330" y="2566219"/>
            <a:ext cx="9873340" cy="234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Daenerys will lose the largest number of deaths associated with her name.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Cersei will have the most deaths on her hands.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Sword will be the most used weapon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House of Lannister will have been responsible for more deaths than House of Stark and House of Targaryen</a:t>
            </a:r>
          </a:p>
        </p:txBody>
      </p:sp>
    </p:spTree>
    <p:extLst>
      <p:ext uri="{BB962C8B-B14F-4D97-AF65-F5344CB8AC3E}">
        <p14:creationId xmlns:p14="http://schemas.microsoft.com/office/powerpoint/2010/main" val="408391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B91D-612C-7F18-44BA-7BFC32EE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pperplate Gothic Light" panose="020E0507020206020404" pitchFamily="34" charset="0"/>
              </a:rPr>
              <a:t>What data will be considered?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17CB6-D7B8-7A6B-EE8D-85A9AA93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Name</a:t>
            </a:r>
            <a:r>
              <a:rPr lang="en-US" dirty="0"/>
              <a:t> – person who died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Allegiance</a:t>
            </a:r>
            <a:r>
              <a:rPr lang="en-US" dirty="0"/>
              <a:t> – who the person that died is aligned with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Season</a:t>
            </a:r>
            <a:r>
              <a:rPr lang="en-US" dirty="0"/>
              <a:t> – season the death took place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Episode</a:t>
            </a:r>
            <a:r>
              <a:rPr lang="en-US" dirty="0"/>
              <a:t> – episode number in the season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Killer</a:t>
            </a:r>
            <a:r>
              <a:rPr lang="en-US" dirty="0"/>
              <a:t> – who is held responsible for the death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Killers House</a:t>
            </a:r>
            <a:r>
              <a:rPr lang="en-US" dirty="0"/>
              <a:t> – who is the killer aligned with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Location</a:t>
            </a:r>
            <a:r>
              <a:rPr lang="en-US" dirty="0"/>
              <a:t> – where did the death take place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Method</a:t>
            </a:r>
            <a:r>
              <a:rPr lang="en-US" dirty="0"/>
              <a:t> – weapon used</a:t>
            </a:r>
          </a:p>
          <a:p>
            <a:r>
              <a:rPr lang="en-US" b="1" dirty="0"/>
              <a:t>Magical </a:t>
            </a:r>
            <a:r>
              <a:rPr lang="en-US" dirty="0"/>
              <a:t>– True or False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040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A6A2E0-18A1-4B22-8F61-5E162B674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17648C-3363-177A-5607-916CCA47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593" y="2287813"/>
            <a:ext cx="4483509" cy="2467067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These key words for the method of death will indicate if the death was magical.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724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DB3712D-0EA9-EA0B-ABA9-9EB4B614A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794458"/>
              </p:ext>
            </p:extLst>
          </p:nvPr>
        </p:nvGraphicFramePr>
        <p:xfrm>
          <a:off x="5524499" y="1006573"/>
          <a:ext cx="5800913" cy="480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45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993B90A-160B-1CBC-215A-5B2268A9E901}"/>
              </a:ext>
            </a:extLst>
          </p:cNvPr>
          <p:cNvSpPr/>
          <p:nvPr/>
        </p:nvSpPr>
        <p:spPr>
          <a:xfrm>
            <a:off x="0" y="-53094"/>
            <a:ext cx="12192000" cy="691109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0">
                <a:srgbClr val="853B6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56464-8E0C-BB4E-54E4-1771CE46B16E}"/>
              </a:ext>
            </a:extLst>
          </p:cNvPr>
          <p:cNvSpPr txBox="1"/>
          <p:nvPr/>
        </p:nvSpPr>
        <p:spPr>
          <a:xfrm>
            <a:off x="2101979" y="2512227"/>
            <a:ext cx="2728096" cy="132343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1227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non-magical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85A93C-145D-1BDA-197A-20F0B0C68EB7}"/>
              </a:ext>
            </a:extLst>
          </p:cNvPr>
          <p:cNvSpPr txBox="1"/>
          <p:nvPr/>
        </p:nvSpPr>
        <p:spPr>
          <a:xfrm>
            <a:off x="7697005" y="2512226"/>
            <a:ext cx="2728096" cy="132343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997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magical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D57702-FB96-8D02-4CB2-EB30AA7AEA56}"/>
              </a:ext>
            </a:extLst>
          </p:cNvPr>
          <p:cNvSpPr/>
          <p:nvPr/>
        </p:nvSpPr>
        <p:spPr>
          <a:xfrm>
            <a:off x="6024663" y="-92413"/>
            <a:ext cx="142674" cy="69893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77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2378</TotalTime>
  <Words>268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Copperplate Gothic Light</vt:lpstr>
      <vt:lpstr>Helvetica Neue</vt:lpstr>
      <vt:lpstr>Neue Haas Grotesk Text Pro</vt:lpstr>
      <vt:lpstr>BjornVTI</vt:lpstr>
      <vt:lpstr>Exploratory Data Analysis of  A Game of Thrones Character Deaths</vt:lpstr>
      <vt:lpstr>Scenario:</vt:lpstr>
      <vt:lpstr>Hypotheses:</vt:lpstr>
      <vt:lpstr>What data will be considered?</vt:lpstr>
      <vt:lpstr>These key words for the method of death will indicate if the death was magical.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 A Game of Thrones Character Deaths</dc:title>
  <dc:creator>Sammi Beard</dc:creator>
  <cp:lastModifiedBy>Sammi Beard</cp:lastModifiedBy>
  <cp:revision>3</cp:revision>
  <dcterms:created xsi:type="dcterms:W3CDTF">2024-01-27T16:13:52Z</dcterms:created>
  <dcterms:modified xsi:type="dcterms:W3CDTF">2024-02-27T02:34:14Z</dcterms:modified>
</cp:coreProperties>
</file>