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9"/>
  </p:notesMasterIdLst>
  <p:sldIdLst>
    <p:sldId id="266" r:id="rId2"/>
    <p:sldId id="274" r:id="rId3"/>
    <p:sldId id="268" r:id="rId4"/>
    <p:sldId id="269" r:id="rId5"/>
    <p:sldId id="272" r:id="rId6"/>
    <p:sldId id="273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77" d="100"/>
          <a:sy n="77" d="100"/>
        </p:scale>
        <p:origin x="8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99EA0-2EDB-4DB3-9448-6B6199578CD9}" type="datetimeFigureOut">
              <a:rPr lang="fr-FR" smtClean="0"/>
              <a:t>28/02/2019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20623-720D-444E-873F-5CF6465445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88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1802-FD81-494E-A4CE-91E1846BD336}" type="datetime1">
              <a:rPr lang="fr-FR" smtClean="0"/>
              <a:t>28/02/2019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838EE45-6CEB-4599-9988-AC5948346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81365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1802-FD81-494E-A4CE-91E1846BD336}" type="datetime1">
              <a:rPr lang="fr-FR" smtClean="0"/>
              <a:t>28/02/2019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38EE45-6CEB-4599-9988-AC5948346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10536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1802-FD81-494E-A4CE-91E1846BD336}" type="datetime1">
              <a:rPr lang="fr-FR" smtClean="0"/>
              <a:t>28/02/2019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38EE45-6CEB-4599-9988-AC5948346DC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234937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1802-FD81-494E-A4CE-91E1846BD336}" type="datetime1">
              <a:rPr lang="fr-FR" smtClean="0"/>
              <a:t>28/02/2019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38EE45-6CEB-4599-9988-AC5948346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96886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1802-FD81-494E-A4CE-91E1846BD336}" type="datetime1">
              <a:rPr lang="fr-FR" smtClean="0"/>
              <a:t>28/02/2019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38EE45-6CEB-4599-9988-AC5948346DCB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244481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1802-FD81-494E-A4CE-91E1846BD336}" type="datetime1">
              <a:rPr lang="fr-FR" smtClean="0"/>
              <a:t>28/02/2019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38EE45-6CEB-4599-9988-AC5948346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5080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1802-FD81-494E-A4CE-91E1846BD336}" type="datetime1">
              <a:rPr lang="fr-FR" smtClean="0"/>
              <a:t>28/02/2019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59326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1802-FD81-494E-A4CE-91E1846BD336}" type="datetime1">
              <a:rPr lang="fr-FR" smtClean="0"/>
              <a:t>28/02/2019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83901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1802-FD81-494E-A4CE-91E1846BD336}" type="datetime1">
              <a:rPr lang="fr-FR" smtClean="0"/>
              <a:t>28/02/2019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41186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1802-FD81-494E-A4CE-91E1846BD336}" type="datetime1">
              <a:rPr lang="fr-FR" smtClean="0"/>
              <a:t>28/02/2019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38EE45-6CEB-4599-9988-AC5948346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50863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1802-FD81-494E-A4CE-91E1846BD336}" type="datetime1">
              <a:rPr lang="fr-FR" smtClean="0"/>
              <a:t>28/02/2019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38EE45-6CEB-4599-9988-AC5948346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7121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1802-FD81-494E-A4CE-91E1846BD336}" type="datetime1">
              <a:rPr lang="fr-FR" smtClean="0"/>
              <a:t>28/02/2019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38EE45-6CEB-4599-9988-AC5948346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82836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1802-FD81-494E-A4CE-91E1846BD336}" type="datetime1">
              <a:rPr lang="fr-FR" smtClean="0"/>
              <a:t>28/02/2019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46182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1802-FD81-494E-A4CE-91E1846BD336}" type="datetime1">
              <a:rPr lang="fr-FR" smtClean="0"/>
              <a:t>28/02/2019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43681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1802-FD81-494E-A4CE-91E1846BD336}" type="datetime1">
              <a:rPr lang="fr-FR" smtClean="0"/>
              <a:t>28/02/2019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12943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1802-FD81-494E-A4CE-91E1846BD336}" type="datetime1">
              <a:rPr lang="fr-FR" smtClean="0"/>
              <a:t>28/02/2019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38EE45-6CEB-4599-9988-AC5948346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184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01802-FD81-494E-A4CE-91E1846BD336}" type="datetime1">
              <a:rPr lang="fr-FR" smtClean="0"/>
              <a:t>28/02/2019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838EE45-6CEB-4599-9988-AC5948346D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36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E3FF-CB34-4A80-B0E7-4BBB30B90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35" y="2191385"/>
            <a:ext cx="10515600" cy="16350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000" dirty="0">
                <a:solidFill>
                  <a:schemeClr val="tx1"/>
                </a:solidFill>
              </a:rPr>
              <a:t>UE811 : INITIATION À LA RECHERCHE</a:t>
            </a:r>
          </a:p>
          <a:p>
            <a:pPr marL="0" indent="0" algn="ctr">
              <a:buNone/>
            </a:pPr>
            <a:r>
              <a:rPr lang="fr-FR" sz="2800" dirty="0">
                <a:solidFill>
                  <a:schemeClr val="tx1"/>
                </a:solidFill>
              </a:rPr>
              <a:t>22 mai 2019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216745-54C6-436E-9B87-E928D497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1</a:t>
            </a:fld>
            <a:r>
              <a:rPr lang="fr-FR" dirty="0"/>
              <a:t>/N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0F247-2A4C-44B8-B577-BDD2F858C39B}"/>
              </a:ext>
            </a:extLst>
          </p:cNvPr>
          <p:cNvSpPr txBox="1"/>
          <p:nvPr/>
        </p:nvSpPr>
        <p:spPr>
          <a:xfrm>
            <a:off x="4513087" y="5339625"/>
            <a:ext cx="2842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M1 INFORMATIQUE</a:t>
            </a:r>
          </a:p>
          <a:p>
            <a:pPr algn="ctr"/>
            <a:r>
              <a:rPr lang="fr-FR" dirty="0"/>
              <a:t>Année</a:t>
            </a:r>
            <a:r>
              <a:rPr lang="en-US" dirty="0"/>
              <a:t> 2018-2019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41F68-2122-44C8-B44A-48B77B8AC57C}"/>
              </a:ext>
            </a:extLst>
          </p:cNvPr>
          <p:cNvSpPr txBox="1"/>
          <p:nvPr/>
        </p:nvSpPr>
        <p:spPr>
          <a:xfrm>
            <a:off x="1797139" y="307778"/>
            <a:ext cx="2715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Étudiants</a:t>
            </a:r>
            <a:r>
              <a:rPr lang="en-US" dirty="0"/>
              <a:t> :</a:t>
            </a:r>
          </a:p>
          <a:p>
            <a:r>
              <a:rPr lang="en-US" dirty="0"/>
              <a:t>André GIANG</a:t>
            </a:r>
          </a:p>
          <a:p>
            <a:r>
              <a:rPr lang="en-US" dirty="0"/>
              <a:t>Damien LEVY</a:t>
            </a:r>
          </a:p>
          <a:p>
            <a:r>
              <a:rPr lang="en-US" dirty="0"/>
              <a:t>Hue-Nam 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23544-8720-4D0D-8D5F-6273D22E63AA}"/>
              </a:ext>
            </a:extLst>
          </p:cNvPr>
          <p:cNvSpPr txBox="1"/>
          <p:nvPr/>
        </p:nvSpPr>
        <p:spPr>
          <a:xfrm>
            <a:off x="7861097" y="421296"/>
            <a:ext cx="4242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Encadrant : </a:t>
            </a:r>
            <a:r>
              <a:rPr lang="fr-FR" dirty="0" err="1"/>
              <a:t>Dmitry</a:t>
            </a:r>
            <a:r>
              <a:rPr lang="fr-FR" dirty="0"/>
              <a:t> SOKOLOV</a:t>
            </a:r>
          </a:p>
          <a:p>
            <a:r>
              <a:rPr lang="fr-FR" dirty="0"/>
              <a:t>Équipe: Alice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027844-A979-40E2-B9C7-D7C3C1EAF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058" y="4840600"/>
            <a:ext cx="2109877" cy="11182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C770FA9-D71D-4D60-B3CD-89086F0BA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79" y="4938243"/>
            <a:ext cx="2109877" cy="10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4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6F410-E4A0-4DD1-87FB-DB87BCEF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93684"/>
            <a:ext cx="8911687" cy="128089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C9069C-D65E-4594-84B2-227AC5768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974574"/>
            <a:ext cx="8915400" cy="377762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fr-FR" sz="4000" dirty="0">
                <a:solidFill>
                  <a:schemeClr val="tx1"/>
                </a:solidFill>
              </a:rPr>
              <a:t> Résoudre le Rubik’s Cube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C7AF-F2D3-47A8-9613-3118B17D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2</a:t>
            </a:fld>
            <a:r>
              <a:rPr lang="fr-FR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332834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8B26-B558-455C-94F2-68E89604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PLAN DE PRÉSENTATION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AA2A-EE77-416E-BF23-C831891F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Problématique</a:t>
            </a:r>
          </a:p>
          <a:p>
            <a:r>
              <a:rPr lang="fr-FR" dirty="0"/>
              <a:t>Contexte de réalisation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80DA4-CED9-4F0E-BCB0-03035574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3</a:t>
            </a:fld>
            <a:r>
              <a:rPr lang="fr-FR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414801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7626-5C07-4D1C-A480-13C7FBF6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PROBLÉMATIQUE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22DC9-CC48-49C4-AADC-B13EA1F3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4</a:t>
            </a:fld>
            <a:r>
              <a:rPr lang="fr-FR" dirty="0"/>
              <a:t>/N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69DBF55-D54D-46FF-A3CE-C841C1440EF2}"/>
              </a:ext>
            </a:extLst>
          </p:cNvPr>
          <p:cNvSpPr txBox="1">
            <a:spLocks/>
          </p:cNvSpPr>
          <p:nvPr/>
        </p:nvSpPr>
        <p:spPr>
          <a:xfrm>
            <a:off x="838200" y="19209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7ED62FA-75E6-475B-BABB-9CC5428CB0C1}"/>
              </a:ext>
            </a:extLst>
          </p:cNvPr>
          <p:cNvSpPr txBox="1"/>
          <p:nvPr/>
        </p:nvSpPr>
        <p:spPr>
          <a:xfrm>
            <a:off x="838200" y="1475245"/>
            <a:ext cx="105156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dirty="0"/>
              <a:t>Comment résoudre un Rubik’s cube abîmé à l’aide d’un robot ?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771B018-B8F8-46A0-B5E7-0FAA2B9E2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7676"/>
            <a:ext cx="2381250" cy="208597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3091DD3-7D5C-47FE-B78A-DE1843D58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213" y="2888842"/>
            <a:ext cx="2009775" cy="2057400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2222EB6-8657-4DC2-8533-CE63ADA5051E}"/>
              </a:ext>
            </a:extLst>
          </p:cNvPr>
          <p:cNvSpPr/>
          <p:nvPr/>
        </p:nvSpPr>
        <p:spPr>
          <a:xfrm>
            <a:off x="7739406" y="3706238"/>
            <a:ext cx="1287862" cy="680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5B2D5C4-9BFE-42B3-9797-54442820A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472" y="2987675"/>
            <a:ext cx="2095331" cy="2085976"/>
          </a:xfrm>
          <a:prstGeom prst="rect">
            <a:avLst/>
          </a:prstGeom>
        </p:spPr>
      </p:pic>
      <p:sp>
        <p:nvSpPr>
          <p:cNvPr id="21" name="Signe Plus 20">
            <a:extLst>
              <a:ext uri="{FF2B5EF4-FFF2-40B4-BE49-F238E27FC236}">
                <a16:creationId xmlns:a16="http://schemas.microsoft.com/office/drawing/2014/main" id="{C75350E2-27FB-4C6B-A820-BCB5B69D27F5}"/>
              </a:ext>
            </a:extLst>
          </p:cNvPr>
          <p:cNvSpPr/>
          <p:nvPr/>
        </p:nvSpPr>
        <p:spPr>
          <a:xfrm>
            <a:off x="3529061" y="3663786"/>
            <a:ext cx="1018764" cy="98030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8229B5B-981C-498A-B591-8D0BB97854E6}"/>
              </a:ext>
            </a:extLst>
          </p:cNvPr>
          <p:cNvSpPr txBox="1"/>
          <p:nvPr/>
        </p:nvSpPr>
        <p:spPr>
          <a:xfrm>
            <a:off x="8023702" y="2931849"/>
            <a:ext cx="948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2305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6C29B-F5AA-4975-A605-FF634C48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CONTEXTE DE RÉALISATION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56D7E5-5F71-4CD2-9B15-32CE54932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Qui ?</a:t>
            </a:r>
          </a:p>
          <a:p>
            <a:r>
              <a:rPr lang="fr-FR" dirty="0"/>
              <a:t>Quoi ?</a:t>
            </a:r>
          </a:p>
          <a:p>
            <a:r>
              <a:rPr lang="fr-FR" dirty="0"/>
              <a:t>Où ?</a:t>
            </a:r>
          </a:p>
          <a:p>
            <a:r>
              <a:rPr lang="fr-FR" dirty="0"/>
              <a:t>Quand ?</a:t>
            </a:r>
          </a:p>
          <a:p>
            <a:r>
              <a:rPr lang="fr-FR" dirty="0"/>
              <a:t>Comment ?</a:t>
            </a:r>
          </a:p>
          <a:p>
            <a:r>
              <a:rPr lang="fr-FR" dirty="0"/>
              <a:t>Pourquoi ?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3138CF-B27C-4866-AE23-87071A42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5</a:t>
            </a:fld>
            <a:r>
              <a:rPr lang="fr-FR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248537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D16648-6E1D-4AB2-A638-AADEC101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87826C-CA6E-4F11-9C5D-32EB657C3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064" y="2176670"/>
            <a:ext cx="8915400" cy="2671065"/>
          </a:xfrm>
        </p:spPr>
        <p:txBody>
          <a:bodyPr anchor="ctr"/>
          <a:lstStyle/>
          <a:p>
            <a:r>
              <a:rPr lang="fr-FR" dirty="0"/>
              <a:t>Résultats </a:t>
            </a:r>
          </a:p>
          <a:p>
            <a:r>
              <a:rPr lang="fr-FR" dirty="0"/>
              <a:t>Problèmes rencontrés</a:t>
            </a:r>
          </a:p>
          <a:p>
            <a:r>
              <a:rPr lang="fr-FR" dirty="0"/>
              <a:t>Améliorations possibles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EA129E-F064-49FB-BB48-E5672A72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6</a:t>
            </a:fld>
            <a:r>
              <a:rPr lang="fr-FR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59616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5D63-6F52-4C79-9DF8-2D1D0A76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sz="4000" dirty="0">
                <a:solidFill>
                  <a:schemeClr val="tx1"/>
                </a:solidFill>
              </a:rPr>
              <a:t>FIN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2800" dirty="0">
                <a:solidFill>
                  <a:schemeClr val="tx1"/>
                </a:solidFill>
              </a:rPr>
              <a:t>Merci de votre attention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DD1509-18A9-4CCB-9ACC-6B13B002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7</a:t>
            </a:fld>
            <a:r>
              <a:rPr lang="fr-FR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2025789265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817</TotalTime>
  <Words>99</Words>
  <Application>Microsoft Office PowerPoint</Application>
  <PresentationFormat>Grand écran</PresentationFormat>
  <Paragraphs>39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Brin</vt:lpstr>
      <vt:lpstr>Présentation PowerPoint</vt:lpstr>
      <vt:lpstr>SUJET</vt:lpstr>
      <vt:lpstr>PLAN DE PRÉSENTATION</vt:lpstr>
      <vt:lpstr>PROBLÉMATIQUE</vt:lpstr>
      <vt:lpstr>CONTEXTE DE RÉALISATION</vt:lpstr>
      <vt:lpstr>CONCLUSION</vt:lpstr>
      <vt:lpstr>FIN  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linguistiC@SE</dc:title>
  <dc:creator>Sle3ping Forest</dc:creator>
  <cp:lastModifiedBy>Damien Levy</cp:lastModifiedBy>
  <cp:revision>113</cp:revision>
  <dcterms:created xsi:type="dcterms:W3CDTF">2018-05-20T16:33:49Z</dcterms:created>
  <dcterms:modified xsi:type="dcterms:W3CDTF">2019-02-28T08:07:23Z</dcterms:modified>
</cp:coreProperties>
</file>