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6" r:id="rId2"/>
    <p:sldId id="268" r:id="rId3"/>
    <p:sldId id="269" r:id="rId4"/>
    <p:sldId id="256" r:id="rId5"/>
    <p:sldId id="263" r:id="rId6"/>
    <p:sldId id="264" r:id="rId7"/>
    <p:sldId id="257" r:id="rId8"/>
    <p:sldId id="274" r:id="rId9"/>
    <p:sldId id="273" r:id="rId10"/>
    <p:sldId id="259" r:id="rId11"/>
    <p:sldId id="260" r:id="rId12"/>
    <p:sldId id="261" r:id="rId13"/>
    <p:sldId id="262" r:id="rId14"/>
    <p:sldId id="270" r:id="rId15"/>
    <p:sldId id="272" r:id="rId16"/>
    <p:sldId id="271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4660"/>
  </p:normalViewPr>
  <p:slideViewPr>
    <p:cSldViewPr snapToGrid="0">
      <p:cViewPr varScale="1">
        <p:scale>
          <a:sx n="68" d="100"/>
          <a:sy n="68" d="100"/>
        </p:scale>
        <p:origin x="8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99EA0-2EDB-4DB3-9448-6B6199578CD9}" type="datetimeFigureOut">
              <a:rPr lang="fr-FR" smtClean="0"/>
              <a:t>05/06/2018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020623-720D-444E-873F-5CF6465445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2885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20623-720D-444E-873F-5CF6465445A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7838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20623-720D-444E-873F-5CF6465445A4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0509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A6FC-4A0B-474E-B062-A6D38A190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21575-A522-4B52-9D96-8C0DC984E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4DAEA-DCFB-4698-A723-D31DBD9D1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68E7-8F63-4CB9-9C80-D7784EE8CFAB}" type="datetimeFigureOut">
              <a:rPr lang="fr-FR" smtClean="0"/>
              <a:t>05/06/2018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79961-2663-4E3F-92AA-D5F42ABD4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343FC-DE13-4AF0-8323-817B523B6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0773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10345-0033-44C3-B461-F4E479D63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777B07-CBD0-4F01-A90C-CD444AADD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06942-7CA6-4053-A770-C3CFA77ED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68E7-8F63-4CB9-9C80-D7784EE8CFAB}" type="datetimeFigureOut">
              <a:rPr lang="fr-FR" smtClean="0"/>
              <a:t>05/06/2018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F3ECA-6A16-4815-A957-8D6D7F079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17800-3FDC-478D-90CA-3E0A4D412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769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39434D-64BB-422E-8165-B9F826D1AD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5AB3C4-CCAB-426B-872F-D1A1083CFE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9A73C-E762-4AB7-A62E-9D3D7F331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68E7-8F63-4CB9-9C80-D7784EE8CFAB}" type="datetimeFigureOut">
              <a:rPr lang="fr-FR" smtClean="0"/>
              <a:t>05/06/2018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9794D-4EB6-4F40-A087-899A7880E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5DBE6-BC90-477C-A56F-70236B58E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4973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7F80C-3C71-4736-8FE2-38DDA9B64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4DAF5-4077-46F5-BC14-21A9A87A2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F6804-F8E8-4A96-983A-FF7357E6F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68E7-8F63-4CB9-9C80-D7784EE8CFAB}" type="datetimeFigureOut">
              <a:rPr lang="fr-FR" smtClean="0"/>
              <a:t>05/06/2018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F104F-E941-4220-AA13-50ACF5B71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40231-A77E-4F4E-BFA2-F618654E0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3985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27890-D7EA-49D7-8B90-476A92A84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896C5-31DF-4FAF-BED0-5689B79EE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2A719-2869-463A-8DDF-BFA7EB84A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68E7-8F63-4CB9-9C80-D7784EE8CFAB}" type="datetimeFigureOut">
              <a:rPr lang="fr-FR" smtClean="0"/>
              <a:t>05/06/2018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25FD9-6D97-4EE6-A83B-81D864EB9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60396-7698-4B33-98A4-18C0A606B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2573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4354A-B92B-4940-8D9B-B3B2B702F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2D282-3C77-41BE-BB7F-A1A007FF79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C852E-1DFF-441B-9437-7A9DABADA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AD589-9AE0-474B-8577-091964D0C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68E7-8F63-4CB9-9C80-D7784EE8CFAB}" type="datetimeFigureOut">
              <a:rPr lang="fr-FR" smtClean="0"/>
              <a:t>05/06/2018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48661-B178-4075-ACAF-4BB3D44C4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55723E-DC6F-4440-9CA9-A59F664C1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5071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E39E5-357C-4951-9AF0-99F1D3120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07673-8DF2-4D82-B8E2-8D8453399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0C3E73-0C56-4DF1-9B76-61F84E5CA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5C862A-0D13-446F-B3F3-56A063CA49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5B5EC6-204F-4FF0-9A01-47499BCAA4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B58AC0-BA91-4559-9DA5-D4F48FDB2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68E7-8F63-4CB9-9C80-D7784EE8CFAB}" type="datetimeFigureOut">
              <a:rPr lang="fr-FR" smtClean="0"/>
              <a:t>05/06/2018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7D2518-8D10-4438-9CA4-7426DBE8E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340C3C-A4EC-4303-A29C-3BB075E75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2884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480FB-3AC9-45B0-9F06-7D19DACC5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F7ED67-58C2-4017-B4B5-946B0B4B0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68E7-8F63-4CB9-9C80-D7784EE8CFAB}" type="datetimeFigureOut">
              <a:rPr lang="fr-FR" smtClean="0"/>
              <a:t>05/06/2018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786A10-424A-4767-9A1B-46F7E39B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501997-F896-475F-AB21-71C9A989D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8225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4895D0-F86A-4CB7-AC0B-C425E476E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68E7-8F63-4CB9-9C80-D7784EE8CFAB}" type="datetimeFigureOut">
              <a:rPr lang="fr-FR" smtClean="0"/>
              <a:t>05/06/2018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30ED7-220B-4E6F-B746-A4C4D242E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ABF712-AA26-4315-9974-EF87B3374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6663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C8E52-CBDA-4426-8628-51E237A90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566EF-0FF7-4FBB-8337-208735591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BC0DE2-32D0-42B1-A1BF-091B5C3ED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008C3-362F-4E38-A054-BE372B449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68E7-8F63-4CB9-9C80-D7784EE8CFAB}" type="datetimeFigureOut">
              <a:rPr lang="fr-FR" smtClean="0"/>
              <a:t>05/06/2018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BEDBCF-A160-41B4-BCEA-7DEE52D17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FC66A-3979-4731-83F5-447E821F2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362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5A67F-81F7-4245-B0ED-BAD3AD6B5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A04614-1E24-470E-850C-75D34F2C47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B596C4-B7E6-4CE2-A638-F8AF1AF2E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36EDD-5ADB-4D7D-97C0-2B8E6ADDF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68E7-8F63-4CB9-9C80-D7784EE8CFAB}" type="datetimeFigureOut">
              <a:rPr lang="fr-FR" smtClean="0"/>
              <a:t>05/06/2018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ED212-B738-4A47-958A-87B01DCF0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D4E63-F91B-48B9-9AFC-9C79B36E7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9101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C45E0B-CCBC-4A16-B74E-BF7B9D1AB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1A5C2-065E-494A-B59F-88DCC5B2F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A11D3-B160-4408-91B0-4EED86BE7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E68E7-8F63-4CB9-9C80-D7784EE8CFAB}" type="datetimeFigureOut">
              <a:rPr lang="fr-FR" smtClean="0"/>
              <a:t>05/06/2018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19E93-6F97-421F-A068-0435EF172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602FF-2E29-44D5-A3C8-8F40DF100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8EE45-6CEB-4599-9988-AC5948346D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7567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CE3FF-CB34-4A80-B0E7-4BBB30B90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335" y="2191385"/>
            <a:ext cx="10515600" cy="16350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4000" dirty="0">
                <a:solidFill>
                  <a:srgbClr val="FF0000"/>
                </a:solidFill>
              </a:rPr>
              <a:t>Une infrastructure Web pour l'acquisition de cas de corrections de phrases en français.</a:t>
            </a:r>
            <a:endParaRPr lang="fr-FR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A0F247-2A4C-44B8-B577-BDD2F858C39B}"/>
              </a:ext>
            </a:extLst>
          </p:cNvPr>
          <p:cNvSpPr txBox="1"/>
          <p:nvPr/>
        </p:nvSpPr>
        <p:spPr>
          <a:xfrm>
            <a:off x="8941191" y="5615582"/>
            <a:ext cx="2082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Licence</a:t>
            </a:r>
            <a:r>
              <a:rPr lang="en-US" dirty="0"/>
              <a:t> 3 Informatique</a:t>
            </a:r>
          </a:p>
          <a:p>
            <a:pPr algn="ctr"/>
            <a:r>
              <a:rPr lang="fr-FR" dirty="0"/>
              <a:t>Année</a:t>
            </a:r>
            <a:r>
              <a:rPr lang="en-US" dirty="0"/>
              <a:t> 2017-2018</a:t>
            </a:r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541F68-2122-44C8-B44A-48B77B8AC57C}"/>
              </a:ext>
            </a:extLst>
          </p:cNvPr>
          <p:cNvSpPr txBox="1"/>
          <p:nvPr/>
        </p:nvSpPr>
        <p:spPr>
          <a:xfrm>
            <a:off x="4981134" y="3641746"/>
            <a:ext cx="203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LY Hue Nam</a:t>
            </a:r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523544-8720-4D0D-8D5F-6273D22E63AA}"/>
              </a:ext>
            </a:extLst>
          </p:cNvPr>
          <p:cNvSpPr txBox="1"/>
          <p:nvPr/>
        </p:nvSpPr>
        <p:spPr>
          <a:xfrm>
            <a:off x="492369" y="5156021"/>
            <a:ext cx="2644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Bruno GUILLAUME</a:t>
            </a:r>
          </a:p>
          <a:p>
            <a:pPr algn="ctr"/>
            <a:r>
              <a:rPr lang="fr-FR" dirty="0"/>
              <a:t>Yves LEPAGE</a:t>
            </a:r>
          </a:p>
          <a:p>
            <a:pPr algn="ctr"/>
            <a:r>
              <a:rPr lang="fr-FR" dirty="0"/>
              <a:t>Jean LIEBER</a:t>
            </a:r>
          </a:p>
          <a:p>
            <a:pPr algn="ctr"/>
            <a:r>
              <a:rPr lang="fr-FR" dirty="0"/>
              <a:t>Emmanuel NAUER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216745-54C6-436E-9B87-E928D497A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1</a:t>
            </a:fld>
            <a:endParaRPr lang="fr-F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BDCD55-F84D-444E-9B81-4D061BFE3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69" y="306705"/>
            <a:ext cx="2408067" cy="14448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3027844-A979-40E2-B9C7-D7C3C1EAF1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088" y="470007"/>
            <a:ext cx="2109877" cy="11182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9EB1D69-4787-4210-B1AA-4B28163F3D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560" y="4712537"/>
            <a:ext cx="1859280" cy="88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244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2C107-3595-4F52-8FE8-2AFDB70D7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Formulaire</a:t>
            </a:r>
            <a:r>
              <a:rPr lang="en-US" dirty="0">
                <a:solidFill>
                  <a:srgbClr val="FF0000"/>
                </a:solidFill>
              </a:rPr>
              <a:t>  de correction par l’</a:t>
            </a:r>
            <a:r>
              <a:rPr lang="fr-FR" noProof="1">
                <a:solidFill>
                  <a:srgbClr val="FF0000"/>
                </a:solidFill>
              </a:rPr>
              <a:t>utilisateur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718E61-325A-49FF-B777-FE683A67A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76248"/>
            <a:ext cx="10515600" cy="1955408"/>
          </a:xfrm>
        </p:spPr>
        <p:txBody>
          <a:bodyPr/>
          <a:lstStyle/>
          <a:p>
            <a:r>
              <a:rPr lang="en-US" dirty="0"/>
              <a:t>“Correct” </a:t>
            </a:r>
            <a:r>
              <a:rPr lang="fr-FR" dirty="0"/>
              <a:t>désactivé </a:t>
            </a:r>
            <a:endParaRPr lang="en-US" dirty="0"/>
          </a:p>
          <a:p>
            <a:r>
              <a:rPr lang="en-US" dirty="0" err="1"/>
              <a:t>Affiche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zone de </a:t>
            </a:r>
            <a:r>
              <a:rPr lang="en-US" dirty="0" err="1"/>
              <a:t>texte</a:t>
            </a:r>
            <a:r>
              <a:rPr lang="en-US" dirty="0"/>
              <a:t>: Correction </a:t>
            </a:r>
            <a:r>
              <a:rPr lang="en-US" dirty="0" err="1"/>
              <a:t>d’utilisateur</a:t>
            </a:r>
            <a:endParaRPr lang="en-US" dirty="0"/>
          </a:p>
          <a:p>
            <a:r>
              <a:rPr lang="en-US" dirty="0"/>
              <a:t>Si ok=&gt; insertion </a:t>
            </a:r>
            <a:r>
              <a:rPr lang="en-US" dirty="0" err="1"/>
              <a:t>dans</a:t>
            </a:r>
            <a:r>
              <a:rPr lang="en-US" dirty="0"/>
              <a:t> la base de </a:t>
            </a:r>
            <a:r>
              <a:rPr lang="fr-FR" dirty="0"/>
              <a:t>données</a:t>
            </a:r>
            <a:r>
              <a:rPr lang="en-US" dirty="0"/>
              <a:t> avec </a:t>
            </a:r>
            <a:r>
              <a:rPr lang="en-US" dirty="0" err="1"/>
              <a:t>statut</a:t>
            </a:r>
            <a:r>
              <a:rPr lang="en-US" dirty="0"/>
              <a:t> “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attente</a:t>
            </a:r>
            <a:r>
              <a:rPr lang="en-US" dirty="0"/>
              <a:t>”</a:t>
            </a:r>
          </a:p>
          <a:p>
            <a:endParaRPr lang="en-US" dirty="0"/>
          </a:p>
          <a:p>
            <a:endParaRPr lang="fr-F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871ABA-07C1-4BC0-A5E9-05E51A866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10</a:t>
            </a:fld>
            <a:endParaRPr lang="fr-F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053690-01FC-4021-A830-C2FB4617D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22599"/>
            <a:ext cx="1051560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76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B871E-8D26-4919-9548-B82AAD762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Login Admin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B5949-B250-4680-B5BC-99AC44E88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582"/>
            <a:ext cx="10515600" cy="3446584"/>
          </a:xfrm>
        </p:spPr>
        <p:txBody>
          <a:bodyPr>
            <a:normAutofit/>
          </a:bodyPr>
          <a:lstStyle/>
          <a:p>
            <a:r>
              <a:rPr lang="fr-FR" dirty="0"/>
              <a:t>Expert :</a:t>
            </a:r>
          </a:p>
          <a:p>
            <a:pPr lvl="1"/>
            <a:r>
              <a:rPr lang="fr-FR" dirty="0"/>
              <a:t>Insertion dans la base de cas à partir des fichiers csv</a:t>
            </a:r>
          </a:p>
          <a:p>
            <a:pPr lvl="1"/>
            <a:r>
              <a:rPr lang="fr-FR" dirty="0"/>
              <a:t>Validation des problèmes  et des solutions proposées par les utilisateurs</a:t>
            </a:r>
          </a:p>
          <a:p>
            <a:r>
              <a:rPr lang="fr-FR" dirty="0"/>
              <a:t>Web master:</a:t>
            </a:r>
          </a:p>
          <a:p>
            <a:pPr lvl="1"/>
            <a:r>
              <a:rPr lang="fr-FR" dirty="0"/>
              <a:t>Gérer le site</a:t>
            </a:r>
          </a:p>
          <a:p>
            <a:pPr lvl="1"/>
            <a:endParaRPr lang="fr-FR" dirty="0"/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ADFB52-0AD1-4DCD-8078-F657BEEB9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1370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4AC65-47C5-4398-8CBE-2E28F5525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Identification Admin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0FF434-0791-407C-ACFB-2584AB3A60E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409717" y="2256900"/>
            <a:ext cx="3381375" cy="295275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B17D94-49C5-4D22-A57B-4C501C0BD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8003" y="2683021"/>
            <a:ext cx="5181600" cy="1621693"/>
          </a:xfrm>
        </p:spPr>
        <p:txBody>
          <a:bodyPr/>
          <a:lstStyle/>
          <a:p>
            <a:r>
              <a:rPr lang="fr-FR" dirty="0"/>
              <a:t>Pop up</a:t>
            </a:r>
          </a:p>
          <a:p>
            <a:r>
              <a:rPr lang="fr-FR" dirty="0"/>
              <a:t>Pas d’inscription possible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DEFF6F-E444-400D-BCB1-73E0F5E22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9237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8308B-2D64-4F1B-B202-397AEF3B9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Interface </a:t>
            </a:r>
            <a:r>
              <a:rPr lang="en-US" dirty="0" err="1">
                <a:solidFill>
                  <a:srgbClr val="FF0000"/>
                </a:solidFill>
              </a:rPr>
              <a:t>administrateur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9F454-7104-4DEA-B771-69490D884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3874020"/>
            <a:ext cx="10439400" cy="1661234"/>
          </a:xfrm>
        </p:spPr>
        <p:txBody>
          <a:bodyPr/>
          <a:lstStyle/>
          <a:p>
            <a:r>
              <a:rPr lang="fr-FR" dirty="0"/>
              <a:t>« Afficher »: dans un tableau tous les cas avec statut « false ou en attente »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D6429-2124-4337-82DB-18B07E790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13</a:t>
            </a:fld>
            <a:endParaRPr lang="fr-F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ADF560-A8CC-4799-AE2E-1E9F569DB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450" y="1560341"/>
            <a:ext cx="49911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791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89F2E-BEF4-4FC3-B8EA-59CC10F91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0531C-C6C6-4D5D-8047-0173B2296B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ADC21-F2B5-4E34-8039-C83A54C4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2069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4B8B-F890-49D0-8C54-39E8CF81B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3442C-7319-475A-B0CB-F5780322ED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fr-FR" dirty="0"/>
              <a:t>Difficultés : </a:t>
            </a:r>
          </a:p>
          <a:p>
            <a:pPr lvl="1"/>
            <a:r>
              <a:rPr lang="fr-FR" dirty="0"/>
              <a:t>Mettre en commun le moteur avec le site web</a:t>
            </a:r>
          </a:p>
          <a:p>
            <a:pPr lvl="1"/>
            <a:r>
              <a:rPr lang="fr-FR" dirty="0"/>
              <a:t>Choix du design.</a:t>
            </a:r>
          </a:p>
          <a:p>
            <a:r>
              <a:rPr lang="fr-FR" dirty="0"/>
              <a:t>Amélioration :</a:t>
            </a:r>
          </a:p>
          <a:p>
            <a:pPr lvl="1"/>
            <a:r>
              <a:rPr lang="fr-FR" dirty="0"/>
              <a:t>Différentes types d’administrateur</a:t>
            </a:r>
          </a:p>
          <a:p>
            <a:r>
              <a:rPr lang="fr-FR" dirty="0"/>
              <a:t>Résultat:</a:t>
            </a:r>
          </a:p>
          <a:p>
            <a:pPr lvl="1"/>
            <a:r>
              <a:rPr lang="fr-FR" dirty="0"/>
              <a:t>Site fonctionne et déployable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1792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55D63-6F52-4C79-9DF8-2D1D0A760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185" y="2447143"/>
            <a:ext cx="10515600" cy="1325563"/>
          </a:xfrm>
        </p:spPr>
        <p:txBody>
          <a:bodyPr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MERCI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DD1509-18A9-4CCB-9ACC-6B13B0028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5789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B8B26-B558-455C-94F2-68E896040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LORIA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9AA2A-EE77-416E-BF23-C831891F0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Laboratoire lorrain de recherche en informatique et ses applications</a:t>
            </a:r>
          </a:p>
          <a:p>
            <a:r>
              <a:rPr lang="fr-FR" dirty="0"/>
              <a:t>Le CNRS, l’Université de Lorraine et Inria</a:t>
            </a:r>
          </a:p>
          <a:p>
            <a:r>
              <a:rPr lang="fr-FR" dirty="0"/>
              <a:t>TALC.</a:t>
            </a:r>
          </a:p>
          <a:p>
            <a:pPr lvl="1"/>
            <a:r>
              <a:rPr lang="fr-FR" dirty="0"/>
              <a:t>Langue</a:t>
            </a:r>
          </a:p>
          <a:p>
            <a:pPr lvl="1"/>
            <a:r>
              <a:rPr lang="fr-FR" dirty="0"/>
              <a:t>Connaissances</a:t>
            </a:r>
          </a:p>
          <a:p>
            <a:pPr lvl="1"/>
            <a:r>
              <a:rPr lang="fr-FR" dirty="0"/>
              <a:t>Documents</a:t>
            </a:r>
          </a:p>
          <a:p>
            <a:r>
              <a:rPr lang="fr-FR" dirty="0"/>
              <a:t>Orpailleur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480DA4-CED9-4F0E-BCB0-030355744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8012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6DB10D7-3877-463A-B5F1-D65449C78F8A}"/>
              </a:ext>
            </a:extLst>
          </p:cNvPr>
          <p:cNvSpPr/>
          <p:nvPr/>
        </p:nvSpPr>
        <p:spPr>
          <a:xfrm>
            <a:off x="6491046" y="1447833"/>
            <a:ext cx="2089084" cy="479522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5E7626-5C07-4D1C-A480-13C7FBF66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GENERALITÉS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11869FC-DC31-4DDE-9EDC-D36603FC60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88662" y="1759824"/>
            <a:ext cx="1875793" cy="15680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A3438A-A24E-4CD9-86E2-DAB3925EA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925" y="4675182"/>
            <a:ext cx="1747269" cy="14862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6AEC60-74BD-45B8-877D-3EEC38776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3057" y="3845447"/>
            <a:ext cx="1016460" cy="6974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5F07BA-36A7-48FA-94CF-B9C87925C8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2077" y="5013164"/>
            <a:ext cx="761729" cy="697448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C22D1135-9F3F-4E68-9F80-4FAD8B8104C8}"/>
              </a:ext>
            </a:extLst>
          </p:cNvPr>
          <p:cNvSpPr/>
          <p:nvPr/>
        </p:nvSpPr>
        <p:spPr>
          <a:xfrm rot="16200000">
            <a:off x="5267590" y="4941844"/>
            <a:ext cx="631551" cy="11751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Arrow: Up-Down 11">
            <a:extLst>
              <a:ext uri="{FF2B5EF4-FFF2-40B4-BE49-F238E27FC236}">
                <a16:creationId xmlns:a16="http://schemas.microsoft.com/office/drawing/2014/main" id="{EA1C6480-C025-4B38-AB18-3BD888E8BCBD}"/>
              </a:ext>
            </a:extLst>
          </p:cNvPr>
          <p:cNvSpPr/>
          <p:nvPr/>
        </p:nvSpPr>
        <p:spPr>
          <a:xfrm>
            <a:off x="7245617" y="3447680"/>
            <a:ext cx="604911" cy="92678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827C765-99DF-4224-9D2A-D454F7AA7D28}"/>
              </a:ext>
            </a:extLst>
          </p:cNvPr>
          <p:cNvSpPr/>
          <p:nvPr/>
        </p:nvSpPr>
        <p:spPr>
          <a:xfrm rot="13153555">
            <a:off x="8568803" y="2758436"/>
            <a:ext cx="1083212" cy="6454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1971E3EE-7DC3-491F-9B5B-D2677C3BE5F9}"/>
              </a:ext>
            </a:extLst>
          </p:cNvPr>
          <p:cNvSpPr/>
          <p:nvPr/>
        </p:nvSpPr>
        <p:spPr>
          <a:xfrm rot="14567114">
            <a:off x="8967637" y="4385426"/>
            <a:ext cx="631551" cy="11751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69DBF55-D54D-46FF-A3CE-C841C1440EF2}"/>
              </a:ext>
            </a:extLst>
          </p:cNvPr>
          <p:cNvSpPr txBox="1">
            <a:spLocks/>
          </p:cNvSpPr>
          <p:nvPr/>
        </p:nvSpPr>
        <p:spPr>
          <a:xfrm>
            <a:off x="838200" y="192099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Un moteur d'inférences</a:t>
            </a:r>
          </a:p>
          <a:p>
            <a:r>
              <a:rPr lang="fr-FR" dirty="0"/>
              <a:t>Acquisition semi-automatique </a:t>
            </a:r>
            <a:br>
              <a:rPr lang="fr-FR" dirty="0"/>
            </a:br>
            <a:r>
              <a:rPr lang="fr-FR" dirty="0"/>
              <a:t>de cas</a:t>
            </a:r>
          </a:p>
          <a:p>
            <a:r>
              <a:rPr lang="fr-FR" dirty="0"/>
              <a:t>Une infrastructure Web</a:t>
            </a:r>
            <a:endParaRPr lang="en-US" dirty="0"/>
          </a:p>
          <a:p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F22DC9-CC48-49C4-AADC-B13EA1F33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3050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9CB5E5-0423-4DD5-9D35-BD0B7BB2AB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838" y="2941459"/>
            <a:ext cx="2024324" cy="8097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8EB305-D5AF-4CDE-8F84-7DB4398C3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28467"/>
            <a:ext cx="9144000" cy="1371674"/>
          </a:xfrm>
        </p:spPr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CORRECTOR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F05377-FAFD-4DAF-B1A2-3AC2AA140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en-US" dirty="0"/>
              <a:t>Interface web et base de </a:t>
            </a:r>
            <a:r>
              <a:rPr lang="fr-FR" dirty="0"/>
              <a:t>données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55AE59-006A-4470-B4E4-F43C73136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7366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CC142-4404-43ED-872E-DB617DED9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BASE DE </a:t>
            </a:r>
            <a:r>
              <a:rPr lang="fr-FR" dirty="0">
                <a:solidFill>
                  <a:srgbClr val="FF0000"/>
                </a:solidFill>
              </a:rPr>
              <a:t>DONNÉES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DAD51D-735E-4832-8669-CD472C542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3283" cy="4351338"/>
          </a:xfrm>
        </p:spPr>
        <p:txBody>
          <a:bodyPr/>
          <a:lstStyle/>
          <a:p>
            <a:r>
              <a:rPr lang="en-US" dirty="0" err="1"/>
              <a:t>mySQL</a:t>
            </a:r>
            <a:endParaRPr lang="en-US" dirty="0"/>
          </a:p>
          <a:p>
            <a:r>
              <a:rPr lang="fr-FR" dirty="0"/>
              <a:t>Alimenter</a:t>
            </a:r>
            <a:r>
              <a:rPr lang="en-US" dirty="0"/>
              <a:t>:</a:t>
            </a:r>
          </a:p>
          <a:p>
            <a:pPr lvl="1"/>
            <a:r>
              <a:rPr lang="en-US" sz="2800" dirty="0"/>
              <a:t>Cas minimal(file.csv)</a:t>
            </a:r>
          </a:p>
          <a:p>
            <a:pPr lvl="1"/>
            <a:r>
              <a:rPr lang="fr-FR" sz="2800" dirty="0"/>
              <a:t>Acquisition semi-automatique de cas(Cf. Mr LEVY)</a:t>
            </a:r>
          </a:p>
          <a:p>
            <a:pPr lvl="1"/>
            <a:r>
              <a:rPr lang="fr-FR" sz="2800" dirty="0"/>
              <a:t>Utilisateur</a:t>
            </a:r>
            <a:endParaRPr lang="en-US" sz="2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1C9183-6600-4F85-A6F2-54FF23657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755" y="1825625"/>
            <a:ext cx="5631690" cy="260252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4E627C-8ADB-491E-9E95-91B631918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9057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6E8B9-32B7-46B0-AF71-1CBE7A2FB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CASES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8D1B16-F9D6-4AC7-8562-580BAD1C7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399" y="1471851"/>
            <a:ext cx="5711483" cy="4351338"/>
          </a:xfrm>
        </p:spPr>
        <p:txBody>
          <a:bodyPr/>
          <a:lstStyle/>
          <a:p>
            <a:r>
              <a:rPr lang="en-US" dirty="0"/>
              <a:t>Relation </a:t>
            </a:r>
            <a:r>
              <a:rPr lang="en-US" dirty="0" err="1"/>
              <a:t>principale</a:t>
            </a:r>
            <a:endParaRPr lang="en-US" dirty="0"/>
          </a:p>
          <a:p>
            <a:r>
              <a:rPr lang="en-US" dirty="0"/>
              <a:t>Status: Correct, Incorrect,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fr-FR" dirty="0"/>
              <a:t>attente</a:t>
            </a:r>
            <a:endParaRPr lang="en-US" dirty="0"/>
          </a:p>
          <a:p>
            <a:r>
              <a:rPr lang="en-US" dirty="0"/>
              <a:t> </a:t>
            </a:r>
            <a:r>
              <a:rPr lang="fr-FR" dirty="0"/>
              <a:t>Français</a:t>
            </a:r>
            <a:r>
              <a:rPr lang="en-US" dirty="0"/>
              <a:t> et </a:t>
            </a:r>
            <a:r>
              <a:rPr lang="fr-FR" dirty="0"/>
              <a:t>Anglais</a:t>
            </a:r>
            <a:r>
              <a:rPr lang="en-US" dirty="0"/>
              <a:t>.</a:t>
            </a:r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9E44FC-564F-4128-8437-BB21B750E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233399"/>
            <a:ext cx="10515600" cy="3749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4FA39C-6A98-40A8-98C4-8AB49A0B1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3668" y="1096862"/>
            <a:ext cx="1922711" cy="34048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7AB6F-BFA2-4F02-825E-F0E1FA8EB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049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13DB9-A7D8-4695-84CE-D8B925D44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Interface web </a:t>
            </a:r>
            <a:r>
              <a:rPr lang="fr-FR" dirty="0">
                <a:solidFill>
                  <a:srgbClr val="FF0000"/>
                </a:solidFill>
              </a:rPr>
              <a:t>multilingue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AC323A-D775-4A52-A575-825C63766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2044" y="3679574"/>
            <a:ext cx="5267178" cy="2688175"/>
          </a:xfrm>
        </p:spPr>
        <p:txBody>
          <a:bodyPr/>
          <a:lstStyle/>
          <a:p>
            <a:pPr algn="ctr"/>
            <a:r>
              <a:rPr lang="en-US" dirty="0"/>
              <a:t>Possible </a:t>
            </a:r>
            <a:r>
              <a:rPr lang="fr-FR" dirty="0"/>
              <a:t>amélioration</a:t>
            </a:r>
            <a:r>
              <a:rPr lang="en-US" dirty="0"/>
              <a:t>.</a:t>
            </a:r>
          </a:p>
          <a:p>
            <a:pPr algn="ctr"/>
            <a:r>
              <a:rPr lang="fr-FR" dirty="0"/>
              <a:t>Actualisation</a:t>
            </a:r>
            <a:r>
              <a:rPr lang="en-US" dirty="0"/>
              <a:t> </a:t>
            </a:r>
            <a:r>
              <a:rPr lang="fr-FR" dirty="0"/>
              <a:t>dynamique</a:t>
            </a:r>
            <a:r>
              <a:rPr lang="en-US" dirty="0"/>
              <a:t>.</a:t>
            </a:r>
          </a:p>
          <a:p>
            <a:pPr algn="ctr"/>
            <a:r>
              <a:rPr lang="en-US" dirty="0"/>
              <a:t>PHP, JavaScript, Bootstrap.</a:t>
            </a:r>
          </a:p>
          <a:p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7A344A-1761-40B0-8B38-3038627AE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634643" cy="154488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2D3D2D-BAB4-46D3-A5D6-EFE974CB4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7</a:t>
            </a:fld>
            <a:endParaRPr lang="fr-F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5E0B54-9699-4891-A2C9-B40C2123C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852" y="1690688"/>
            <a:ext cx="4859948" cy="15412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99238A-3810-4C67-A724-EE23D2A8F2E3}"/>
              </a:ext>
            </a:extLst>
          </p:cNvPr>
          <p:cNvSpPr txBox="1"/>
          <p:nvPr/>
        </p:nvSpPr>
        <p:spPr>
          <a:xfrm>
            <a:off x="5697415" y="2138289"/>
            <a:ext cx="796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=&gt;</a:t>
            </a:r>
          </a:p>
        </p:txBody>
      </p:sp>
    </p:spTree>
    <p:extLst>
      <p:ext uri="{BB962C8B-B14F-4D97-AF65-F5344CB8AC3E}">
        <p14:creationId xmlns:p14="http://schemas.microsoft.com/office/powerpoint/2010/main" val="3631094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469D6-501C-48AC-8F65-DF4282633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Formulaire de vérification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3971D94-E6B0-4A1F-B784-9B0DB3E7C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8</a:t>
            </a:fld>
            <a:endParaRPr lang="fr-F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AE218A-3664-41DC-BBEA-7677404F1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74" y="1699821"/>
            <a:ext cx="10528183" cy="160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920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469D6-501C-48AC-8F65-DF4282633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Formulaire de vérification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0BBE177-6154-4743-A11D-392724B483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9874" y="3934843"/>
            <a:ext cx="10322938" cy="2365772"/>
          </a:xfrm>
        </p:spPr>
        <p:txBody>
          <a:bodyPr/>
          <a:lstStyle/>
          <a:p>
            <a:r>
              <a:rPr lang="en-US" dirty="0"/>
              <a:t>Correct : </a:t>
            </a:r>
            <a:r>
              <a:rPr lang="fr-FR" dirty="0"/>
              <a:t>insérer</a:t>
            </a:r>
            <a:r>
              <a:rPr lang="en-US" dirty="0"/>
              <a:t> </a:t>
            </a:r>
            <a:r>
              <a:rPr lang="en-US" dirty="0" err="1"/>
              <a:t>dans</a:t>
            </a:r>
            <a:r>
              <a:rPr lang="en-US" dirty="0"/>
              <a:t> la base</a:t>
            </a:r>
          </a:p>
          <a:p>
            <a:r>
              <a:rPr lang="en-US" dirty="0"/>
              <a:t>Incorrect : </a:t>
            </a:r>
            <a:r>
              <a:rPr lang="fr-FR" dirty="0"/>
              <a:t>déclenche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proposition correction.</a:t>
            </a:r>
            <a:endParaRPr lang="fr-F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3971D94-E6B0-4A1F-B784-9B0DB3E7C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9</a:t>
            </a:fld>
            <a:endParaRPr lang="fr-F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2CA229-BC32-4ECD-9D1D-AD98A2B35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74" y="1690688"/>
            <a:ext cx="10877550" cy="151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439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249</Words>
  <Application>Microsoft Office PowerPoint</Application>
  <PresentationFormat>Widescreen</PresentationFormat>
  <Paragraphs>87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LORIA</vt:lpstr>
      <vt:lpstr>GENERALITÉS</vt:lpstr>
      <vt:lpstr>CORRECTOR</vt:lpstr>
      <vt:lpstr>BASE DE DONNÉES</vt:lpstr>
      <vt:lpstr>CASES</vt:lpstr>
      <vt:lpstr>Interface web multilingue</vt:lpstr>
      <vt:lpstr>Formulaire de vérification</vt:lpstr>
      <vt:lpstr>Formulaire de vérification</vt:lpstr>
      <vt:lpstr>Formulaire  de correction par l’utilisateur</vt:lpstr>
      <vt:lpstr>Login Admin</vt:lpstr>
      <vt:lpstr>Identification Admin</vt:lpstr>
      <vt:lpstr>Interface administrateur</vt:lpstr>
      <vt:lpstr>DEMO</vt:lpstr>
      <vt:lpstr>CONCLUSION</vt:lpstr>
      <vt:lpstr>MERCI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linguistiC@SE</dc:title>
  <dc:creator>Sle3ping Forest</dc:creator>
  <cp:lastModifiedBy>Sle3ping Forest</cp:lastModifiedBy>
  <cp:revision>51</cp:revision>
  <dcterms:created xsi:type="dcterms:W3CDTF">2018-05-20T16:33:49Z</dcterms:created>
  <dcterms:modified xsi:type="dcterms:W3CDTF">2018-06-05T09:31:30Z</dcterms:modified>
</cp:coreProperties>
</file>