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99EA0-2EDB-4DB3-9448-6B6199578CD9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20623-720D-444E-873F-5CF646544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885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20623-720D-444E-873F-5CF6465445A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83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A6FC-4A0B-474E-B062-A6D38A190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21575-A522-4B52-9D96-8C0DC984E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4DAEA-DCFB-4698-A723-D31DBD9D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79961-2663-4E3F-92AA-D5F42ABD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43FC-DE13-4AF0-8323-817B523B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77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0345-0033-44C3-B461-F4E479D6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77B07-CBD0-4F01-A90C-CD444AADD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06942-7CA6-4053-A770-C3CFA77E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F3ECA-6A16-4815-A957-8D6D7F07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17800-3FDC-478D-90CA-3E0A4D41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76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39434D-64BB-422E-8165-B9F826D1A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AB3C4-CCAB-426B-872F-D1A1083CF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9A73C-E762-4AB7-A62E-9D3D7F33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9794D-4EB6-4F40-A087-899A7880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5DBE6-BC90-477C-A56F-70236B58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97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F80C-3C71-4736-8FE2-38DDA9B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DAF5-4077-46F5-BC14-21A9A87A2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F6804-F8E8-4A96-983A-FF7357E6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F104F-E941-4220-AA13-50ACF5B7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40231-A77E-4F4E-BFA2-F618654E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98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7890-D7EA-49D7-8B90-476A92A8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896C5-31DF-4FAF-BED0-5689B79EE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2A719-2869-463A-8DDF-BFA7EB84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25FD9-6D97-4EE6-A83B-81D864EB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60396-7698-4B33-98A4-18C0A606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57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354A-B92B-4940-8D9B-B3B2B702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D282-3C77-41BE-BB7F-A1A007FF7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C852E-1DFF-441B-9437-7A9DABADA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AD589-9AE0-474B-8577-091964D0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48661-B178-4075-ACAF-4BB3D44C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5723E-DC6F-4440-9CA9-A59F664C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07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39E5-357C-4951-9AF0-99F1D312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07673-8DF2-4D82-B8E2-8D8453399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C3E73-0C56-4DF1-9B76-61F84E5CA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C862A-0D13-446F-B3F3-56A063CA4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B5EC6-204F-4FF0-9A01-47499BCAA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58AC0-BA91-4559-9DA5-D4F48FDB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D2518-8D10-4438-9CA4-7426DBE8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40C3C-A4EC-4303-A29C-3BB075E7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88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80FB-3AC9-45B0-9F06-7D19DACC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7ED67-58C2-4017-B4B5-946B0B4B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86A10-424A-4767-9A1B-46F7E39B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01997-F896-475F-AB21-71C9A989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22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4895D0-F86A-4CB7-AC0B-C425E476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30ED7-220B-4E6F-B746-A4C4D242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BF712-AA26-4315-9974-EF87B337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66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8E52-CBDA-4426-8628-51E237A90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66EF-0FF7-4FBB-8337-208735591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C0DE2-32D0-42B1-A1BF-091B5C3ED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008C3-362F-4E38-A054-BE372B44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EDBCF-A160-41B4-BCEA-7DEE52D1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FC66A-3979-4731-83F5-447E821F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36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A67F-81F7-4245-B0ED-BAD3AD6B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04614-1E24-470E-850C-75D34F2C4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596C4-B7E6-4CE2-A638-F8AF1AF2E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36EDD-5ADB-4D7D-97C0-2B8E6ADD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ED212-B738-4A47-958A-87B01DCF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D4E63-F91B-48B9-9AFC-9C79B36E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1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45E0B-CCBC-4A16-B74E-BF7B9D1A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1A5C2-065E-494A-B59F-88DCC5B2F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A11D3-B160-4408-91B0-4EED86BE7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E68E7-8F63-4CB9-9C80-D7784EE8CFAB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19E93-6F97-421F-A068-0435EF172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602FF-2E29-44D5-A3C8-8F40DF100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56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B305-D5AF-4CDE-8F84-7DB4398C3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FF0000"/>
                </a:solidFill>
              </a:rPr>
              <a:t>linguistiC@SE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05377-FAFD-4DAF-B1A2-3AC2AA1406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Interface web et Base de </a:t>
            </a:r>
            <a:r>
              <a:rPr lang="fr-FR" dirty="0" err="1"/>
              <a:t>donnees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7366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308B-2D64-4F1B-B202-397AEF3B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Validation par Admin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93CE4-C3B8-4071-BAC2-588FBB080F82}"/>
              </a:ext>
            </a:extLst>
          </p:cNvPr>
          <p:cNvSpPr txBox="1"/>
          <p:nvPr/>
        </p:nvSpPr>
        <p:spPr>
          <a:xfrm>
            <a:off x="838200" y="4009292"/>
            <a:ext cx="920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Affiche</a:t>
            </a:r>
            <a:r>
              <a:rPr lang="en-US" dirty="0"/>
              <a:t>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problemes</a:t>
            </a:r>
            <a:r>
              <a:rPr lang="en-US" dirty="0"/>
              <a:t> et les solutions de la tables CASES avec status “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attente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false”</a:t>
            </a:r>
          </a:p>
          <a:p>
            <a:r>
              <a:rPr lang="en-US" dirty="0"/>
              <a:t>S</a:t>
            </a:r>
            <a:r>
              <a:rPr lang="fr-FR" dirty="0"/>
              <a:t>i ok  change </a:t>
            </a:r>
            <a:r>
              <a:rPr lang="fr-FR" dirty="0" err="1"/>
              <a:t>status</a:t>
            </a:r>
            <a:r>
              <a:rPr lang="fr-FR" dirty="0"/>
              <a:t> en TRUE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28F538-8C1B-4361-916B-4E631932E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962" y="1690688"/>
            <a:ext cx="59340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9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C142-4404-43ED-872E-DB617DED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BASE DE DONNEES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E8A265-964F-4102-B1A8-02FF11636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89" y="2423759"/>
            <a:ext cx="5238750" cy="2420938"/>
          </a:xfrm>
        </p:spPr>
      </p:pic>
    </p:spTree>
    <p:extLst>
      <p:ext uri="{BB962C8B-B14F-4D97-AF65-F5344CB8AC3E}">
        <p14:creationId xmlns:p14="http://schemas.microsoft.com/office/powerpoint/2010/main" val="365905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E8B9-32B7-46B0-AF71-1CBE7A2F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CASES</a:t>
            </a:r>
            <a:endParaRPr lang="fr-F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026BD0-00B5-44FD-BF06-24A9BBBDD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9966" y="1582182"/>
            <a:ext cx="1592067" cy="2773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274AEE-C7E4-40E3-B4F0-688FD3868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1" y="5157568"/>
            <a:ext cx="89820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4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459A-791F-4B08-910F-7F1517CE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Origine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FE7829-125B-4F1E-8C8B-8480C9695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916" y="2087134"/>
            <a:ext cx="3146794" cy="2850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6B9545-BFA1-473D-B714-BE426FCDD1CB}"/>
              </a:ext>
            </a:extLst>
          </p:cNvPr>
          <p:cNvSpPr txBox="1"/>
          <p:nvPr/>
        </p:nvSpPr>
        <p:spPr>
          <a:xfrm>
            <a:off x="5317588" y="2419643"/>
            <a:ext cx="44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originSource</a:t>
            </a:r>
            <a:r>
              <a:rPr lang="en-US" dirty="0"/>
              <a:t>: nom de </a:t>
            </a:r>
            <a:r>
              <a:rPr lang="en-US" dirty="0" err="1"/>
              <a:t>l’origine</a:t>
            </a:r>
            <a:r>
              <a:rPr lang="en-US" dirty="0"/>
              <a:t> ( EX: </a:t>
            </a:r>
            <a:r>
              <a:rPr lang="en-US" dirty="0" err="1"/>
              <a:t>wikopaco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791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3DB9-A7D8-4695-84CE-D8B925D4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Interface web </a:t>
            </a:r>
            <a:r>
              <a:rPr lang="fr-FR" dirty="0">
                <a:solidFill>
                  <a:srgbClr val="FF0000"/>
                </a:solidFill>
              </a:rPr>
              <a:t>multilingue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1758AA-983A-4470-991A-60619C402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3812" y="2357132"/>
            <a:ext cx="45243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9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69D6-501C-48AC-8F65-DF428263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solidFill>
                  <a:srgbClr val="FF0000"/>
                </a:solidFill>
              </a:rPr>
              <a:t>Formulaire de verification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E0DCE4-F0B3-4BF9-AE4F-F47563A34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1916930"/>
            <a:ext cx="10191750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E7BC5F-0B72-4902-9988-108303948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797" y="4029954"/>
            <a:ext cx="2200275" cy="514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A9D2CD-3006-4A70-B159-8257C886B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807" y="4029954"/>
            <a:ext cx="1247775" cy="514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6EBF1E-49A4-4994-B5B3-2CD26D9E8D78}"/>
              </a:ext>
            </a:extLst>
          </p:cNvPr>
          <p:cNvSpPr txBox="1"/>
          <p:nvPr/>
        </p:nvSpPr>
        <p:spPr>
          <a:xfrm>
            <a:off x="4648052" y="4102463"/>
            <a:ext cx="19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 =&gt;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74323F-752A-4661-A4A2-28504887C493}"/>
              </a:ext>
            </a:extLst>
          </p:cNvPr>
          <p:cNvSpPr txBox="1"/>
          <p:nvPr/>
        </p:nvSpPr>
        <p:spPr>
          <a:xfrm>
            <a:off x="1249680" y="5133328"/>
            <a:ext cx="969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“bon” page </a:t>
            </a:r>
            <a:r>
              <a:rPr lang="fr-FR" dirty="0" err="1"/>
              <a:t>refresh</a:t>
            </a:r>
            <a:endParaRPr lang="fr-FR" dirty="0"/>
          </a:p>
          <a:p>
            <a:r>
              <a:rPr lang="fr-FR" dirty="0"/>
              <a:t>Si </a:t>
            </a:r>
            <a:r>
              <a:rPr lang="fr-FR"/>
              <a:t>non le </a:t>
            </a:r>
            <a:r>
              <a:rPr lang="fr-FR" dirty="0"/>
              <a:t>bouton Incorrect déclenche une autre formulaire</a:t>
            </a:r>
          </a:p>
        </p:txBody>
      </p:sp>
    </p:spTree>
    <p:extLst>
      <p:ext uri="{BB962C8B-B14F-4D97-AF65-F5344CB8AC3E}">
        <p14:creationId xmlns:p14="http://schemas.microsoft.com/office/powerpoint/2010/main" val="66527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C107-3595-4F52-8FE8-2AFDB70D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Formulaire</a:t>
            </a:r>
            <a:r>
              <a:rPr lang="en-US" dirty="0">
                <a:solidFill>
                  <a:srgbClr val="FF0000"/>
                </a:solidFill>
              </a:rPr>
              <a:t>  de correction par </a:t>
            </a:r>
            <a:r>
              <a:rPr lang="en-US" dirty="0" err="1">
                <a:solidFill>
                  <a:srgbClr val="FF0000"/>
                </a:solidFill>
              </a:rPr>
              <a:t>utilisateur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72A179-AD4A-45B7-BE64-3DA15BCFE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9351"/>
            <a:ext cx="10172700" cy="53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5CFF29-C879-4046-8C37-D4BE1AAAD2FF}"/>
              </a:ext>
            </a:extLst>
          </p:cNvPr>
          <p:cNvSpPr txBox="1"/>
          <p:nvPr/>
        </p:nvSpPr>
        <p:spPr>
          <a:xfrm>
            <a:off x="838200" y="3938953"/>
            <a:ext cx="1017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proposer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propre</a:t>
            </a:r>
            <a:r>
              <a:rPr lang="en-US" dirty="0"/>
              <a:t> correction</a:t>
            </a:r>
            <a:r>
              <a:rPr lang="fr-FR" dirty="0"/>
              <a:t>.</a:t>
            </a:r>
            <a:endParaRPr lang="en-US" dirty="0"/>
          </a:p>
          <a:p>
            <a:r>
              <a:rPr lang="en-US" dirty="0" err="1"/>
              <a:t>Cette</a:t>
            </a:r>
            <a:r>
              <a:rPr lang="en-US" dirty="0"/>
              <a:t> nouvelle correction + Le </a:t>
            </a:r>
            <a:r>
              <a:rPr lang="en-US" dirty="0" err="1"/>
              <a:t>probleme</a:t>
            </a:r>
            <a:r>
              <a:rPr lang="en-US" dirty="0"/>
              <a:t> sera </a:t>
            </a:r>
            <a:r>
              <a:rPr lang="fr-FR" dirty="0" err="1"/>
              <a:t>stockee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la base de </a:t>
            </a:r>
            <a:r>
              <a:rPr lang="fr-FR" dirty="0"/>
              <a:t>données</a:t>
            </a:r>
            <a:r>
              <a:rPr lang="en-US" dirty="0"/>
              <a:t>. </a:t>
            </a:r>
            <a:r>
              <a:rPr lang="en-US" dirty="0" err="1"/>
              <a:t>Dans</a:t>
            </a:r>
            <a:r>
              <a:rPr lang="en-US" dirty="0"/>
              <a:t> quelle stable?</a:t>
            </a:r>
          </a:p>
        </p:txBody>
      </p:sp>
    </p:spTree>
    <p:extLst>
      <p:ext uri="{BB962C8B-B14F-4D97-AF65-F5344CB8AC3E}">
        <p14:creationId xmlns:p14="http://schemas.microsoft.com/office/powerpoint/2010/main" val="151076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871E-8D26-4919-9548-B82AAD76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Login Admin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B5949-B250-4680-B5BC-99AC44E88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4350"/>
          </a:xfrm>
        </p:spPr>
        <p:txBody>
          <a:bodyPr/>
          <a:lstStyle/>
          <a:p>
            <a:r>
              <a:rPr lang="en-US" dirty="0"/>
              <a:t>Insertion </a:t>
            </a:r>
            <a:r>
              <a:rPr lang="en-US" dirty="0" err="1"/>
              <a:t>dans</a:t>
            </a:r>
            <a:r>
              <a:rPr lang="en-US" dirty="0"/>
              <a:t> la base des </a:t>
            </a:r>
            <a:r>
              <a:rPr lang="en-US" dirty="0" err="1"/>
              <a:t>cas</a:t>
            </a:r>
            <a:r>
              <a:rPr lang="en-US" dirty="0"/>
              <a:t> des </a:t>
            </a:r>
            <a:r>
              <a:rPr lang="en-US" dirty="0" err="1"/>
              <a:t>fichier</a:t>
            </a:r>
            <a:r>
              <a:rPr lang="en-US" dirty="0"/>
              <a:t> csv</a:t>
            </a:r>
          </a:p>
          <a:p>
            <a:r>
              <a:rPr lang="en-US" dirty="0"/>
              <a:t>Droit: </a:t>
            </a:r>
            <a:r>
              <a:rPr lang="en-US" dirty="0" err="1"/>
              <a:t>validee</a:t>
            </a:r>
            <a:r>
              <a:rPr lang="en-US" dirty="0"/>
              <a:t> les </a:t>
            </a:r>
            <a:r>
              <a:rPr lang="en-US" dirty="0" err="1"/>
              <a:t>problemes</a:t>
            </a:r>
            <a:r>
              <a:rPr lang="en-US" dirty="0"/>
              <a:t> + les solutions proposes par les users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137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AC65-47C5-4398-8CBE-2E28F552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Identification Admin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0FF434-0791-407C-ACFB-2584AB3A6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5988" y="1690688"/>
            <a:ext cx="3381375" cy="2952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F06680-4891-41B5-8376-41BB68818301}"/>
              </a:ext>
            </a:extLst>
          </p:cNvPr>
          <p:cNvSpPr txBox="1"/>
          <p:nvPr/>
        </p:nvSpPr>
        <p:spPr>
          <a:xfrm>
            <a:off x="1997612" y="5359791"/>
            <a:ext cx="592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 up</a:t>
            </a:r>
            <a:endParaRPr lang="fr-FR" dirty="0"/>
          </a:p>
          <a:p>
            <a:r>
              <a:rPr lang="en-US" dirty="0"/>
              <a:t>I</a:t>
            </a:r>
            <a:r>
              <a:rPr lang="fr-FR" dirty="0"/>
              <a:t>l n’y a pas d’inscription.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3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141</Words>
  <Application>Microsoft Office PowerPoint</Application>
  <PresentationFormat>Widescreen</PresentationFormat>
  <Paragraphs>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linguistiC@SE</vt:lpstr>
      <vt:lpstr>BASE DE DONNEES</vt:lpstr>
      <vt:lpstr>CASES</vt:lpstr>
      <vt:lpstr>Origine</vt:lpstr>
      <vt:lpstr>Interface web multilingue</vt:lpstr>
      <vt:lpstr>Formulaire de verification</vt:lpstr>
      <vt:lpstr>Formulaire  de correction par utilisateur</vt:lpstr>
      <vt:lpstr>Login Admin</vt:lpstr>
      <vt:lpstr>Identification Admin</vt:lpstr>
      <vt:lpstr>Validation par 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linguistiC@SE</dc:title>
  <dc:creator>Sle3ping Forest</dc:creator>
  <cp:lastModifiedBy>Sle3ping Forest</cp:lastModifiedBy>
  <cp:revision>18</cp:revision>
  <dcterms:created xsi:type="dcterms:W3CDTF">2018-05-20T16:33:49Z</dcterms:created>
  <dcterms:modified xsi:type="dcterms:W3CDTF">2018-05-24T07:20:37Z</dcterms:modified>
</cp:coreProperties>
</file>