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linguistiC@SE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 web et Base de </a:t>
            </a:r>
            <a:r>
              <a:rPr lang="fr-FR" dirty="0" err="1"/>
              <a:t>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459A-791F-4B08-910F-7F1517C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Origine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E7829-125B-4F1E-8C8B-8480C96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16" y="2087134"/>
            <a:ext cx="3146794" cy="285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B9545-BFA1-473D-B714-BE426FCDD1CB}"/>
              </a:ext>
            </a:extLst>
          </p:cNvPr>
          <p:cNvSpPr txBox="1"/>
          <p:nvPr/>
        </p:nvSpPr>
        <p:spPr>
          <a:xfrm>
            <a:off x="5317588" y="2419643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originSource</a:t>
            </a:r>
            <a:r>
              <a:rPr lang="en-US" dirty="0"/>
              <a:t>: nom de </a:t>
            </a:r>
            <a:r>
              <a:rPr lang="en-US" dirty="0" err="1"/>
              <a:t>l’origine</a:t>
            </a:r>
            <a:r>
              <a:rPr lang="en-US" dirty="0"/>
              <a:t> ( EX: </a:t>
            </a:r>
            <a:r>
              <a:rPr lang="en-US" dirty="0" err="1"/>
              <a:t>wikipaco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E11EB-2BFC-4DB6-A859-54FE37296931}"/>
              </a:ext>
            </a:extLst>
          </p:cNvPr>
          <p:cNvSpPr txBox="1"/>
          <p:nvPr/>
        </p:nvSpPr>
        <p:spPr>
          <a:xfrm>
            <a:off x="5317588" y="32355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vide, </a:t>
            </a:r>
            <a:r>
              <a:rPr lang="en-US" dirty="0" err="1"/>
              <a:t>sinon</a:t>
            </a:r>
            <a:r>
              <a:rPr lang="en-US" dirty="0"/>
              <a:t> un admin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ajouter</a:t>
            </a:r>
            <a:r>
              <a:rPr lang="en-US" dirty="0"/>
              <a:t> un </a:t>
            </a:r>
            <a:r>
              <a:rPr lang="en-US" dirty="0" err="1"/>
              <a:t>commentaire</a:t>
            </a:r>
            <a:r>
              <a:rPr lang="en-US" dirty="0"/>
              <a:t> sur </a:t>
            </a:r>
            <a:r>
              <a:rPr lang="en-US" dirty="0" err="1"/>
              <a:t>l’origine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91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FF8-B9EF-4CA0-AFA9-50F732D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CASES_TO_BE_VALIDATED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819F2-3804-43B7-A5F2-46FFD942E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3690"/>
            <a:ext cx="3885394" cy="2425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ED430-1BEB-4982-97D2-91AC0655A376}"/>
              </a:ext>
            </a:extLst>
          </p:cNvPr>
          <p:cNvSpPr txBox="1"/>
          <p:nvPr/>
        </p:nvSpPr>
        <p:spPr>
          <a:xfrm>
            <a:off x="5964702" y="2333690"/>
            <a:ext cx="398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que BASE_CASE. </a:t>
            </a:r>
            <a:r>
              <a:rPr lang="en-US" dirty="0" err="1"/>
              <a:t>Certaine</a:t>
            </a:r>
            <a:r>
              <a:rPr lang="en-US" dirty="0"/>
              <a:t> champ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entre </a:t>
            </a:r>
            <a:r>
              <a:rPr lang="en-US" dirty="0" err="1"/>
              <a:t>en</a:t>
            </a:r>
            <a:r>
              <a:rPr lang="en-US" dirty="0"/>
              <a:t> dur ( EX: </a:t>
            </a:r>
            <a:r>
              <a:rPr lang="en-US" dirty="0" err="1"/>
              <a:t>idorigin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5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web </a:t>
            </a:r>
            <a:r>
              <a:rPr lang="fr-FR" dirty="0"/>
              <a:t>multilingue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977E4-C43E-4D78-9BA8-C2BCEE93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2595623"/>
            <a:ext cx="48482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rgbClr val="FF0000"/>
                </a:solidFill>
              </a:rPr>
              <a:t>Formulaire de verification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0DCE4-F0B3-4BF9-AE4F-F47563A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6930"/>
            <a:ext cx="1019175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7BC5F-0B72-4902-9988-10830394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97" y="4029954"/>
            <a:ext cx="22002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9D2CD-3006-4A70-B159-8257C886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07" y="4029954"/>
            <a:ext cx="1247775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648052" y="4102463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=&gt;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4323F-752A-4661-A4A2-28504887C493}"/>
              </a:ext>
            </a:extLst>
          </p:cNvPr>
          <p:cNvSpPr txBox="1"/>
          <p:nvPr/>
        </p:nvSpPr>
        <p:spPr>
          <a:xfrm>
            <a:off x="1249680" y="5133328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“bon” page </a:t>
            </a:r>
            <a:r>
              <a:rPr lang="fr-FR" dirty="0" err="1"/>
              <a:t>refresh</a:t>
            </a:r>
            <a:endParaRPr lang="fr-FR" dirty="0"/>
          </a:p>
          <a:p>
            <a:r>
              <a:rPr lang="fr-FR" dirty="0"/>
              <a:t>Si </a:t>
            </a:r>
            <a:r>
              <a:rPr lang="fr-FR"/>
              <a:t>non le </a:t>
            </a:r>
            <a:r>
              <a:rPr lang="fr-FR" dirty="0"/>
              <a:t>bouton Incorrect déclenche une autre formulaire</a:t>
            </a:r>
          </a:p>
        </p:txBody>
      </p:sp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</a:t>
            </a:r>
            <a:r>
              <a:rPr lang="en-US" dirty="0" err="1">
                <a:solidFill>
                  <a:srgbClr val="FF0000"/>
                </a:solidFill>
              </a:rPr>
              <a:t>utilisateur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2A179-AD4A-45B7-BE64-3DA15BCF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351"/>
            <a:ext cx="101727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CFF29-C879-4046-8C37-D4BE1AAAD2FF}"/>
              </a:ext>
            </a:extLst>
          </p:cNvPr>
          <p:cNvSpPr txBox="1"/>
          <p:nvPr/>
        </p:nvSpPr>
        <p:spPr>
          <a:xfrm>
            <a:off x="838200" y="3938953"/>
            <a:ext cx="101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proposer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propre</a:t>
            </a:r>
            <a:r>
              <a:rPr lang="en-US" dirty="0"/>
              <a:t> correction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Cette</a:t>
            </a:r>
            <a:r>
              <a:rPr lang="en-US" dirty="0"/>
              <a:t> nouvelle correction + Le </a:t>
            </a:r>
            <a:r>
              <a:rPr lang="en-US" dirty="0" err="1"/>
              <a:t>probleme</a:t>
            </a:r>
            <a:r>
              <a:rPr lang="en-US" dirty="0"/>
              <a:t> sera </a:t>
            </a:r>
            <a:r>
              <a:rPr lang="fr-FR" dirty="0" err="1"/>
              <a:t>stockee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. 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? </a:t>
            </a:r>
          </a:p>
          <a:p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quellestable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en-US" dirty="0"/>
              <a:t>Insertion </a:t>
            </a:r>
            <a:r>
              <a:rPr lang="en-US" dirty="0" err="1"/>
              <a:t>dans</a:t>
            </a:r>
            <a:r>
              <a:rPr lang="en-US" dirty="0"/>
              <a:t> la base des </a:t>
            </a:r>
            <a:r>
              <a:rPr lang="en-US" dirty="0" err="1"/>
              <a:t>cas</a:t>
            </a:r>
            <a:r>
              <a:rPr lang="en-US" dirty="0"/>
              <a:t> des </a:t>
            </a:r>
            <a:r>
              <a:rPr lang="en-US" dirty="0" err="1"/>
              <a:t>fichier</a:t>
            </a:r>
            <a:r>
              <a:rPr lang="en-US" dirty="0"/>
              <a:t> csv</a:t>
            </a:r>
          </a:p>
          <a:p>
            <a:r>
              <a:rPr lang="en-US" dirty="0"/>
              <a:t>Droit: </a:t>
            </a:r>
            <a:r>
              <a:rPr lang="en-US" dirty="0" err="1"/>
              <a:t>validee</a:t>
            </a:r>
            <a:r>
              <a:rPr lang="en-US" dirty="0"/>
              <a:t> les </a:t>
            </a:r>
            <a:r>
              <a:rPr lang="en-US" dirty="0" err="1"/>
              <a:t>problemes</a:t>
            </a:r>
            <a:r>
              <a:rPr lang="en-US" dirty="0"/>
              <a:t> + les solutions proposes par les 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Identification Admin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88" y="1690688"/>
            <a:ext cx="3381375" cy="2952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06680-4891-41B5-8376-41BB68818301}"/>
              </a:ext>
            </a:extLst>
          </p:cNvPr>
          <p:cNvSpPr txBox="1"/>
          <p:nvPr/>
        </p:nvSpPr>
        <p:spPr>
          <a:xfrm>
            <a:off x="1997612" y="5359791"/>
            <a:ext cx="592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</a:t>
            </a:r>
            <a:endParaRPr lang="fr-FR" dirty="0"/>
          </a:p>
          <a:p>
            <a:r>
              <a:rPr lang="en-US" dirty="0"/>
              <a:t>I</a:t>
            </a:r>
            <a:r>
              <a:rPr lang="fr-FR" dirty="0"/>
              <a:t>l n’y a pas d’inscription.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Validation par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F3FF8-B336-4CBB-8E3E-D26335AB9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397"/>
            <a:ext cx="10515600" cy="1224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93CE4-C3B8-4071-BAC2-588FBB080F82}"/>
              </a:ext>
            </a:extLst>
          </p:cNvPr>
          <p:cNvSpPr txBox="1"/>
          <p:nvPr/>
        </p:nvSpPr>
        <p:spPr>
          <a:xfrm>
            <a:off x="838200" y="4009292"/>
            <a:ext cx="879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problemes</a:t>
            </a:r>
            <a:r>
              <a:rPr lang="en-US" dirty="0"/>
              <a:t> et les solutions de la tables CASE_TO_BE_VALIDATED</a:t>
            </a:r>
          </a:p>
          <a:p>
            <a:r>
              <a:rPr lang="en-US" dirty="0"/>
              <a:t>Checkbox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bonne solution </a:t>
            </a:r>
            <a:endParaRPr lang="fr-FR" dirty="0"/>
          </a:p>
          <a:p>
            <a:r>
              <a:rPr lang="en-US" dirty="0"/>
              <a:t>P</a:t>
            </a:r>
            <a:r>
              <a:rPr lang="fr-FR" dirty="0" err="1"/>
              <a:t>our</a:t>
            </a:r>
            <a:r>
              <a:rPr lang="fr-FR" dirty="0"/>
              <a:t> la </a:t>
            </a:r>
            <a:r>
              <a:rPr lang="fr-FR" dirty="0" err="1"/>
              <a:t>lang</a:t>
            </a:r>
            <a:r>
              <a:rPr lang="fr-FR" dirty="0"/>
              <a:t> check par default avec la bouton radio de la page d’accueille.</a:t>
            </a:r>
          </a:p>
          <a:p>
            <a:r>
              <a:rPr lang="en-US" dirty="0"/>
              <a:t>S</a:t>
            </a:r>
            <a:r>
              <a:rPr lang="fr-FR" dirty="0"/>
              <a:t>i ok  </a:t>
            </a:r>
            <a:r>
              <a:rPr lang="fr-FR" dirty="0" err="1"/>
              <a:t>inserer</a:t>
            </a:r>
            <a:r>
              <a:rPr lang="fr-FR" dirty="0"/>
              <a:t> dans la table BASE_CASE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DE DONNEES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3333-60FE-4DA4-921F-1E9A71DB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8" y="2069990"/>
            <a:ext cx="3638550" cy="2962275"/>
          </a:xfr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BASE_CASE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F6A68-D3CD-46D4-8091-FF7DD859F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069" y="1915771"/>
            <a:ext cx="2114009" cy="3683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F7867-5CAC-4BB8-82C6-C399A9AD67CD}"/>
              </a:ext>
            </a:extLst>
          </p:cNvPr>
          <p:cNvSpPr txBox="1"/>
          <p:nvPr/>
        </p:nvSpPr>
        <p:spPr>
          <a:xfrm>
            <a:off x="5176911" y="2377440"/>
            <a:ext cx="451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SentenceFalse</a:t>
            </a:r>
            <a:r>
              <a:rPr lang="en-US" dirty="0"/>
              <a:t> =&gt; </a:t>
            </a:r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SentenceTrue</a:t>
            </a:r>
            <a:r>
              <a:rPr lang="en-US" dirty="0"/>
              <a:t> =&gt;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218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linguistiC@SE</vt:lpstr>
      <vt:lpstr>Interface web multilingue</vt:lpstr>
      <vt:lpstr>Formulaire de verification</vt:lpstr>
      <vt:lpstr>Formulaire  de correction par utilisateur</vt:lpstr>
      <vt:lpstr>Login Admin</vt:lpstr>
      <vt:lpstr>Identification Admin</vt:lpstr>
      <vt:lpstr>Validation par Admin</vt:lpstr>
      <vt:lpstr>BASE DE DONNEES</vt:lpstr>
      <vt:lpstr>BASE_CASE</vt:lpstr>
      <vt:lpstr>Origine</vt:lpstr>
      <vt:lpstr>CASES_TO_BE_VALIDATED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14</cp:revision>
  <dcterms:created xsi:type="dcterms:W3CDTF">2018-05-20T16:33:49Z</dcterms:created>
  <dcterms:modified xsi:type="dcterms:W3CDTF">2018-05-22T07:30:18Z</dcterms:modified>
</cp:coreProperties>
</file>