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8" r:id="rId3"/>
    <p:sldId id="267" r:id="rId4"/>
    <p:sldId id="269" r:id="rId5"/>
    <p:sldId id="256" r:id="rId6"/>
    <p:sldId id="263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3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6FC-4A0B-474E-B062-A6D38A19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1575-A522-4B52-9D96-8C0DC984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EA-DCFB-4698-A723-D31DBD9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9961-2663-4E3F-92AA-D5F42AB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43FC-DE13-4AF0-8323-817B523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345-0033-44C3-B461-F4E479D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7B07-CBD0-4F01-A90C-CD444AAD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6942-7CA6-4053-A770-C3CFA77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ECA-6A16-4815-A957-8D6D7F0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800-3FDC-478D-90CA-3E0A4D4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34D-64BB-422E-8165-B9F826D1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B3C4-CCAB-426B-872F-D1A1083C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73C-E762-4AB7-A62E-9D3D7F3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94D-4EB6-4F40-A087-899A788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BE6-BC90-477C-A56F-70236B5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80C-3C71-4736-8FE2-38DDA9B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DAF5-4077-46F5-BC14-21A9A87A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804-F8E8-4A96-983A-FF7357E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104F-E941-4220-AA13-50ACF5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0231-A77E-4F4E-BFA2-F61865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90-D7EA-49D7-8B90-476A92A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C5-31DF-4FAF-BED0-5689B79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A719-2869-463A-8DDF-BFA7EB8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5FD9-6D97-4EE6-A83B-81D864E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396-7698-4B33-98A4-18C0A60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54A-B92B-4940-8D9B-B3B2B70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D282-3C77-41BE-BB7F-A1A007FF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852E-1DFF-441B-9437-7A9DABAD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D589-9AE0-474B-8577-091964D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8661-B178-4075-ACAF-4BB3D4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723E-DC6F-4440-9CA9-A59F66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9E5-357C-4951-9AF0-99F1D31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7673-8DF2-4D82-B8E2-8D84533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3E73-0C56-4DF1-9B76-61F84E5C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862A-0D13-446F-B3F3-56A063CA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5EC6-204F-4FF0-9A01-47499BCA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C0-BA91-4559-9DA5-D4F48FD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2518-8D10-4438-9CA4-7426DBE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40C3C-A4EC-4303-A29C-3BB075E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0FB-3AC9-45B0-9F06-7D19DAC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ED67-58C2-4017-B4B5-946B0B4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6A10-424A-4767-9A1B-46F7E39B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1997-F896-475F-AB21-71C9A98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5D0-F86A-4CB7-AC0B-C425E47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0ED7-220B-4E6F-B746-A4C4D24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F712-AA26-4315-9974-EF87B33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E52-CBDA-4426-8628-51E237A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6EF-0FF7-4FBB-8337-2087355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0DE2-32D0-42B1-A1BF-091B5C3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08C3-362F-4E38-A054-BE372B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BCF-A160-41B4-BCEA-7DEE52D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C66A-3979-4731-83F5-447E821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67F-81F7-4245-B0ED-BAD3AD6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04614-1E24-470E-850C-75D34F2C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96C4-B7E6-4CE2-A638-F8AF1AF2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6EDD-5ADB-4D7D-97C0-2B8E6A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D212-B738-4A47-958A-87B01DCF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4E63-F91B-48B9-9AFC-9C79B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45E0B-CCBC-4A16-B74E-BF7B9D1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A5C2-065E-494A-B59F-88DCC5B2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11D3-B160-4408-91B0-4EED86BE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9E93-6F97-421F-A068-0435EF1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2FF-2E29-44D5-A3C8-8F40DF1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E3FF-CB34-4A80-B0E7-4BBB30B9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5" y="2191385"/>
            <a:ext cx="10515600" cy="1635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rgbClr val="FF0000"/>
                </a:solidFill>
              </a:rPr>
              <a:t>Une infrastructure Web pour l'acquisition de cas de corrections de phrases en français.</a:t>
            </a:r>
            <a:endParaRPr lang="fr-F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0F247-2A4C-44B8-B577-BDD2F858C39B}"/>
              </a:ext>
            </a:extLst>
          </p:cNvPr>
          <p:cNvSpPr txBox="1"/>
          <p:nvPr/>
        </p:nvSpPr>
        <p:spPr>
          <a:xfrm>
            <a:off x="8932984" y="5711092"/>
            <a:ext cx="20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Licence</a:t>
            </a:r>
            <a:r>
              <a:rPr lang="en-US" dirty="0"/>
              <a:t> 3 INFO</a:t>
            </a:r>
          </a:p>
          <a:p>
            <a:pPr algn="ctr"/>
            <a:r>
              <a:rPr lang="fr-FR" dirty="0"/>
              <a:t>Année</a:t>
            </a:r>
            <a:r>
              <a:rPr lang="en-US" dirty="0"/>
              <a:t> 2017-2018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1F68-2122-44C8-B44A-48B77B8AC57C}"/>
              </a:ext>
            </a:extLst>
          </p:cNvPr>
          <p:cNvSpPr txBox="1"/>
          <p:nvPr/>
        </p:nvSpPr>
        <p:spPr>
          <a:xfrm>
            <a:off x="9342119" y="5341760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 Hue Nam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3544-8720-4D0D-8D5F-6273D22E63AA}"/>
              </a:ext>
            </a:extLst>
          </p:cNvPr>
          <p:cNvSpPr txBox="1"/>
          <p:nvPr/>
        </p:nvSpPr>
        <p:spPr>
          <a:xfrm>
            <a:off x="548640" y="5401994"/>
            <a:ext cx="264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Université de</a:t>
            </a:r>
            <a:r>
              <a:rPr lang="en-US" dirty="0"/>
              <a:t> Lorraine</a:t>
            </a:r>
          </a:p>
          <a:p>
            <a:pPr algn="ctr"/>
            <a:r>
              <a:rPr lang="en-US" dirty="0"/>
              <a:t>LORIA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16745-54C6-436E-9B87-E928D497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24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107-3595-4F52-8FE8-2AFDB70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</a:t>
            </a:r>
            <a:r>
              <a:rPr lang="en-US" dirty="0">
                <a:solidFill>
                  <a:srgbClr val="FF0000"/>
                </a:solidFill>
              </a:rPr>
              <a:t>  de correction par l’</a:t>
            </a:r>
            <a:r>
              <a:rPr lang="fr-FR" noProof="1">
                <a:solidFill>
                  <a:srgbClr val="FF0000"/>
                </a:solidFill>
              </a:rPr>
              <a:t>utilisateur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8E61-325A-49FF-B777-FE683A67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48"/>
            <a:ext cx="10515600" cy="1955408"/>
          </a:xfrm>
        </p:spPr>
        <p:txBody>
          <a:bodyPr/>
          <a:lstStyle/>
          <a:p>
            <a:r>
              <a:rPr lang="en-US" dirty="0"/>
              <a:t>“Correct” </a:t>
            </a:r>
            <a:r>
              <a:rPr lang="fr-FR"/>
              <a:t>désactivé </a:t>
            </a:r>
            <a:endParaRPr lang="en-US" dirty="0"/>
          </a:p>
          <a:p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zone de </a:t>
            </a:r>
            <a:r>
              <a:rPr lang="en-US" dirty="0" err="1"/>
              <a:t>texte</a:t>
            </a:r>
            <a:r>
              <a:rPr lang="en-US" dirty="0"/>
              <a:t>: Correction </a:t>
            </a:r>
            <a:r>
              <a:rPr lang="en-US" dirty="0" err="1"/>
              <a:t>d’utilisateur</a:t>
            </a:r>
            <a:r>
              <a:rPr lang="en-US" dirty="0"/>
              <a:t>.</a:t>
            </a:r>
          </a:p>
          <a:p>
            <a:r>
              <a:rPr lang="en-US" dirty="0"/>
              <a:t>Si ok=&gt; insertion </a:t>
            </a:r>
            <a:r>
              <a:rPr lang="en-US" dirty="0" err="1"/>
              <a:t>dans</a:t>
            </a:r>
            <a:r>
              <a:rPr lang="en-US" dirty="0"/>
              <a:t> la base de </a:t>
            </a:r>
            <a:r>
              <a:rPr lang="fr-FR" dirty="0"/>
              <a:t>données</a:t>
            </a:r>
            <a:r>
              <a:rPr lang="en-US" dirty="0"/>
              <a:t> avec status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attente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1CECF-C5C9-4F9F-A23A-1F7DB36A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560414"/>
            <a:ext cx="10848975" cy="15144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1ABA-07C1-4BC0-A5E9-05E51A86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871E-8D26-4919-9548-B82AAD76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5949-B250-4680-B5BC-99AC44E8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350"/>
          </a:xfrm>
        </p:spPr>
        <p:txBody>
          <a:bodyPr/>
          <a:lstStyle/>
          <a:p>
            <a:r>
              <a:rPr lang="fr-FR" dirty="0"/>
              <a:t>Insertion dans la base de cas à partir des fichiers csv</a:t>
            </a:r>
          </a:p>
          <a:p>
            <a:r>
              <a:rPr lang="fr-FR" dirty="0"/>
              <a:t>Validation des problèmes  et des solutions proposées par les utilisateurs.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FB52-0AD1-4DCD-8078-F657BEE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C65-47C5-4398-8CBE-2E28F55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Identification Admin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FF434-0791-407C-ACFB-2584AB3A60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9717" y="2256900"/>
            <a:ext cx="3381375" cy="29527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17D94-49C5-4D22-A57B-4C501C0B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003" y="2683021"/>
            <a:ext cx="5181600" cy="1621693"/>
          </a:xfrm>
        </p:spPr>
        <p:txBody>
          <a:bodyPr/>
          <a:lstStyle/>
          <a:p>
            <a:r>
              <a:rPr lang="fr-FR" dirty="0"/>
              <a:t>Pop up</a:t>
            </a:r>
          </a:p>
          <a:p>
            <a:r>
              <a:rPr lang="fr-FR" dirty="0"/>
              <a:t>Pas d’inscription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EFF6F-E444-400D-BCB1-73E0F5E2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2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08B-2D64-4F1B-B202-397AEF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</a:t>
            </a:r>
            <a:r>
              <a:rPr lang="en-US" dirty="0" err="1">
                <a:solidFill>
                  <a:srgbClr val="FF0000"/>
                </a:solidFill>
              </a:rPr>
              <a:t>administrateur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454-7104-4DEA-B771-69490D88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3874020"/>
            <a:ext cx="10439400" cy="1661234"/>
          </a:xfrm>
        </p:spPr>
        <p:txBody>
          <a:bodyPr/>
          <a:lstStyle/>
          <a:p>
            <a:r>
              <a:rPr lang="fr-FR" dirty="0"/>
              <a:t>« Afficher »: dans un tableau tous les cas avec statut « false ou en attente 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D4D79-BCAE-47AA-A600-A9BE8977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52" y="1825625"/>
            <a:ext cx="5276850" cy="1724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D6429-2124-4337-82DB-18B07E79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9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9F2E-BEF4-4FC3-B8EA-59CC10F9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531C-C6C6-4D5D-8047-0173B2296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DC21-F2B5-4E34-8039-C83A54C4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06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5D63-6F52-4C79-9DF8-2D1D0A76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447143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MERCI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D1509-18A9-4CCB-9ACC-6B13B002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B26-B558-455C-94F2-68E8960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LORIA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AA2A-EE77-416E-BF23-C831891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Laboratoire lorrain de recherche en informatique et ses applications.</a:t>
            </a:r>
          </a:p>
          <a:p>
            <a:r>
              <a:rPr lang="fr-FR" dirty="0"/>
              <a:t>En 1997.</a:t>
            </a:r>
          </a:p>
          <a:p>
            <a:r>
              <a:rPr lang="fr-FR" dirty="0"/>
              <a:t>Unité Mixte de Recherche.</a:t>
            </a:r>
          </a:p>
          <a:p>
            <a:r>
              <a:rPr lang="fr-FR" dirty="0"/>
              <a:t>Le CNRS, l’Université de Lorraine et Inria.</a:t>
            </a:r>
          </a:p>
          <a:p>
            <a:r>
              <a:rPr lang="fr-FR" dirty="0"/>
              <a:t>28 équipes structurées en 5 départements.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80DA4-CED9-4F0E-BCB0-0303557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GENERALITÉS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29277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751340" y="4392323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Recherche</a:t>
            </a:r>
          </a:p>
          <a:p>
            <a:r>
              <a:rPr lang="en-US" dirty="0"/>
              <a:t>3 </a:t>
            </a:r>
            <a:r>
              <a:rPr lang="en-US" dirty="0" err="1"/>
              <a:t>Personnes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Encadrants</a:t>
            </a:r>
            <a:endParaRPr lang="en-US" dirty="0"/>
          </a:p>
          <a:p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237029-C9C2-47D8-9684-C38153D8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DB10D7-3877-463A-B5F1-D65449C78F8A}"/>
              </a:ext>
            </a:extLst>
          </p:cNvPr>
          <p:cNvSpPr/>
          <p:nvPr/>
        </p:nvSpPr>
        <p:spPr>
          <a:xfrm>
            <a:off x="6491046" y="1447833"/>
            <a:ext cx="2089084" cy="4795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GENERALITÉS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59824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967637" y="4385426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moteur d'inférences</a:t>
            </a:r>
          </a:p>
          <a:p>
            <a:r>
              <a:rPr lang="fr-FR" dirty="0"/>
              <a:t>Acquisition semi-automatique </a:t>
            </a:r>
            <a:br>
              <a:rPr lang="fr-FR" dirty="0"/>
            </a:br>
            <a:r>
              <a:rPr lang="fr-FR" dirty="0"/>
              <a:t>de cas</a:t>
            </a:r>
          </a:p>
          <a:p>
            <a:r>
              <a:rPr lang="fr-FR" dirty="0"/>
              <a:t>Une infrastructure Web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DC9-CC48-49C4-AADC-B13EA1F3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5E5-0423-4DD5-9D35-BD0B7BB2A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38" y="2941459"/>
            <a:ext cx="2024324" cy="809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EB305-D5AF-4CDE-8F84-7DB4398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8467"/>
            <a:ext cx="9144000" cy="1371674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CORRECTOR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5377-FAFD-4DAF-B1A2-3AC2AA14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Interface web et base de </a:t>
            </a:r>
            <a:r>
              <a:rPr lang="fr-FR" dirty="0"/>
              <a:t>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AE59-006A-4470-B4E4-F43C7313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36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C142-4404-43ED-872E-DB617DE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 DE </a:t>
            </a:r>
            <a:r>
              <a:rPr lang="fr-FR" dirty="0">
                <a:solidFill>
                  <a:srgbClr val="FF0000"/>
                </a:solidFill>
              </a:rPr>
              <a:t>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D51D-735E-4832-8669-CD472C54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283" cy="4351338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r>
              <a:rPr lang="fr-FR" dirty="0"/>
              <a:t>Approvisionner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Cas minimal(file.csv)</a:t>
            </a:r>
          </a:p>
          <a:p>
            <a:pPr lvl="1"/>
            <a:r>
              <a:rPr lang="fr-FR" dirty="0"/>
              <a:t>Acquisition semi-automatique de cas(Cf. Mr LEVY)</a:t>
            </a:r>
          </a:p>
          <a:p>
            <a:pPr lvl="1"/>
            <a:r>
              <a:rPr lang="fr-FR" dirty="0"/>
              <a:t>Utilisateur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C9183-6600-4F85-A6F2-54FF2365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91" y="2318312"/>
            <a:ext cx="4785509" cy="22114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E627C-8ADB-491E-9E95-91B6319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E8B9-32B7-46B0-AF71-1CBE7A2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TABLE CASES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D1B16-F9D6-4AC7-8562-580BAD1C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71851"/>
            <a:ext cx="5181600" cy="4351338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Status: True, False,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fr-FR" dirty="0"/>
              <a:t>attente</a:t>
            </a:r>
            <a:endParaRPr lang="en-US" dirty="0"/>
          </a:p>
          <a:p>
            <a:r>
              <a:rPr lang="en-US" dirty="0"/>
              <a:t> </a:t>
            </a:r>
            <a:r>
              <a:rPr lang="fr-FR" dirty="0"/>
              <a:t>Français</a:t>
            </a:r>
            <a:r>
              <a:rPr lang="en-US" dirty="0"/>
              <a:t> et </a:t>
            </a:r>
            <a:r>
              <a:rPr lang="fr-FR" dirty="0"/>
              <a:t>Anglais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44FC-564F-4128-8437-BB21B750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00" y="5109986"/>
            <a:ext cx="7848600" cy="33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051DF-5DE9-4FE2-9B8F-9AE9B8CF0D97}"/>
              </a:ext>
            </a:extLst>
          </p:cNvPr>
          <p:cNvSpPr txBox="1"/>
          <p:nvPr/>
        </p:nvSpPr>
        <p:spPr>
          <a:xfrm>
            <a:off x="731520" y="5074029"/>
            <a:ext cx="40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Exemple</a:t>
            </a:r>
            <a:r>
              <a:rPr lang="en-US" dirty="0"/>
              <a:t>: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FA39C-6A98-40A8-98C4-8AB49A0B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005" y="1690688"/>
            <a:ext cx="1587374" cy="28109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AB6F-BFA2-4F02-825E-F0E1FA8E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4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3DB9-A7D8-4695-84CE-D8B925D4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web </a:t>
            </a:r>
            <a:r>
              <a:rPr lang="fr-FR" dirty="0">
                <a:solidFill>
                  <a:srgbClr val="FF0000"/>
                </a:solidFill>
              </a:rPr>
              <a:t>multilingue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323A-D775-4A52-A575-825C637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8787"/>
            <a:ext cx="10515600" cy="2688175"/>
          </a:xfrm>
        </p:spPr>
        <p:txBody>
          <a:bodyPr/>
          <a:lstStyle/>
          <a:p>
            <a:r>
              <a:rPr lang="en-US" dirty="0"/>
              <a:t>Possible </a:t>
            </a:r>
            <a:r>
              <a:rPr lang="fr-FR" dirty="0"/>
              <a:t>amélioration</a:t>
            </a:r>
            <a:r>
              <a:rPr lang="en-US" dirty="0"/>
              <a:t>.</a:t>
            </a:r>
          </a:p>
          <a:p>
            <a:r>
              <a:rPr lang="fr-FR" dirty="0"/>
              <a:t>Actualisation</a:t>
            </a:r>
            <a:r>
              <a:rPr lang="en-US" dirty="0"/>
              <a:t> </a:t>
            </a:r>
            <a:r>
              <a:rPr lang="fr-FR" dirty="0"/>
              <a:t>dynamique</a:t>
            </a:r>
            <a:r>
              <a:rPr lang="en-US" dirty="0"/>
              <a:t>.</a:t>
            </a:r>
          </a:p>
          <a:p>
            <a:r>
              <a:rPr lang="en-US" dirty="0"/>
              <a:t>PHP, JavaScript, Bootstrap.</a:t>
            </a:r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344A-1761-40B0-8B38-3038627A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62" y="1690688"/>
            <a:ext cx="4634643" cy="1544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3D2D-BAB4-46D3-A5D6-EFE974CB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09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 de vérification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BBE177-6154-4743-A11D-392724B4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74" y="3934843"/>
            <a:ext cx="10322938" cy="2365772"/>
          </a:xfrm>
        </p:spPr>
        <p:txBody>
          <a:bodyPr/>
          <a:lstStyle/>
          <a:p>
            <a:r>
              <a:rPr lang="en-US" dirty="0"/>
              <a:t>Correct: </a:t>
            </a:r>
            <a:r>
              <a:rPr lang="fr-FR" dirty="0"/>
              <a:t>insérer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base</a:t>
            </a:r>
          </a:p>
          <a:p>
            <a:r>
              <a:rPr lang="en-US" dirty="0"/>
              <a:t>Incorrect: </a:t>
            </a:r>
            <a:r>
              <a:rPr lang="fr-FR" dirty="0"/>
              <a:t>déclenche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proposition correction.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EBF1E-49A4-4994-B5B3-2CD26D9E8D78}"/>
              </a:ext>
            </a:extLst>
          </p:cNvPr>
          <p:cNvSpPr txBox="1"/>
          <p:nvPr/>
        </p:nvSpPr>
        <p:spPr>
          <a:xfrm>
            <a:off x="4711357" y="3288015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=&gt;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A49B13-A5C9-4DD3-9672-9A058845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85" y="3288015"/>
            <a:ext cx="2124075" cy="476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4811E-EFA5-4229-A861-C0DD3B552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52" y="3288015"/>
            <a:ext cx="100012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1AB72F-86B3-41A9-A600-FF8556EF8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55" y="1763380"/>
            <a:ext cx="9858375" cy="9239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971D94-E6B0-4A1F-B784-9B0DB3E7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7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228</Words>
  <Application>Microsoft Office PowerPoint</Application>
  <PresentationFormat>Widescreen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LORIA</vt:lpstr>
      <vt:lpstr>GENERALITÉS</vt:lpstr>
      <vt:lpstr>GENERALITÉS</vt:lpstr>
      <vt:lpstr>CORRECTOR</vt:lpstr>
      <vt:lpstr>BASE DE DONNÉES</vt:lpstr>
      <vt:lpstr>TABLE CASES</vt:lpstr>
      <vt:lpstr>Interface web multilingue</vt:lpstr>
      <vt:lpstr>Formulaire de vérification</vt:lpstr>
      <vt:lpstr>Formulaire  de correction par l’utilisateur</vt:lpstr>
      <vt:lpstr>Login Admin</vt:lpstr>
      <vt:lpstr>Identification Admin</vt:lpstr>
      <vt:lpstr>Interface administrateur</vt:lpstr>
      <vt:lpstr>DEMO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Sle3ping Forest</cp:lastModifiedBy>
  <cp:revision>41</cp:revision>
  <dcterms:created xsi:type="dcterms:W3CDTF">2018-05-20T16:33:49Z</dcterms:created>
  <dcterms:modified xsi:type="dcterms:W3CDTF">2018-05-30T13:46:37Z</dcterms:modified>
</cp:coreProperties>
</file>