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68" r:id="rId3"/>
    <p:sldId id="267" r:id="rId4"/>
    <p:sldId id="269" r:id="rId5"/>
    <p:sldId id="256" r:id="rId6"/>
    <p:sldId id="263" r:id="rId7"/>
    <p:sldId id="264" r:id="rId8"/>
    <p:sldId id="257" r:id="rId9"/>
    <p:sldId id="258" r:id="rId10"/>
    <p:sldId id="259" r:id="rId11"/>
    <p:sldId id="260" r:id="rId12"/>
    <p:sldId id="261" r:id="rId13"/>
    <p:sldId id="262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99EA0-2EDB-4DB3-9448-6B6199578CD9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20623-720D-444E-873F-5CF646544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88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0623-720D-444E-873F-5CF6465445A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83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0623-720D-444E-873F-5CF6465445A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50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A6FC-4A0B-474E-B062-A6D38A190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21575-A522-4B52-9D96-8C0DC984E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DAEA-DCFB-4698-A723-D31DBD9D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79961-2663-4E3F-92AA-D5F42ABD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43FC-DE13-4AF0-8323-817B523B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77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0345-0033-44C3-B461-F4E479D6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77B07-CBD0-4F01-A90C-CD444AADD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6942-7CA6-4053-A770-C3CFA77E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3ECA-6A16-4815-A957-8D6D7F07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7800-3FDC-478D-90CA-3E0A4D41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76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9434D-64BB-422E-8165-B9F826D1A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AB3C4-CCAB-426B-872F-D1A1083CF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A73C-E762-4AB7-A62E-9D3D7F33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794D-4EB6-4F40-A087-899A7880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5DBE6-BC90-477C-A56F-70236B58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7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F80C-3C71-4736-8FE2-38DDA9B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DAF5-4077-46F5-BC14-21A9A87A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F6804-F8E8-4A96-983A-FF7357E6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104F-E941-4220-AA13-50ACF5B7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0231-A77E-4F4E-BFA2-F618654E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9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7890-D7EA-49D7-8B90-476A92A8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96C5-31DF-4FAF-BED0-5689B79EE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2A719-2869-463A-8DDF-BFA7EB84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5FD9-6D97-4EE6-A83B-81D864EB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0396-7698-4B33-98A4-18C0A606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7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354A-B92B-4940-8D9B-B3B2B702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D282-3C77-41BE-BB7F-A1A007FF7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C852E-1DFF-441B-9437-7A9DABADA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AD589-9AE0-474B-8577-091964D0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8661-B178-4075-ACAF-4BB3D44C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5723E-DC6F-4440-9CA9-A59F664C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07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39E5-357C-4951-9AF0-99F1D312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7673-8DF2-4D82-B8E2-8D8453399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C3E73-0C56-4DF1-9B76-61F84E5CA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C862A-0D13-446F-B3F3-56A063CA4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B5EC6-204F-4FF0-9A01-47499BCAA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58AC0-BA91-4559-9DA5-D4F48FDB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D2518-8D10-4438-9CA4-7426DBE8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40C3C-A4EC-4303-A29C-3BB075E7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88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0FB-3AC9-45B0-9F06-7D19DACC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7ED67-58C2-4017-B4B5-946B0B4B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86A10-424A-4767-9A1B-46F7E39B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01997-F896-475F-AB21-71C9A989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2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895D0-F86A-4CB7-AC0B-C425E476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30ED7-220B-4E6F-B746-A4C4D242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BF712-AA26-4315-9974-EF87B337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66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8E52-CBDA-4426-8628-51E237A9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66EF-0FF7-4FBB-8337-208735591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C0DE2-32D0-42B1-A1BF-091B5C3ED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008C3-362F-4E38-A054-BE372B44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EDBCF-A160-41B4-BCEA-7DEE52D1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FC66A-3979-4731-83F5-447E821F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36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A67F-81F7-4245-B0ED-BAD3AD6B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04614-1E24-470E-850C-75D34F2C4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596C4-B7E6-4CE2-A638-F8AF1AF2E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36EDD-5ADB-4D7D-97C0-2B8E6ADD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D212-B738-4A47-958A-87B01DCF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D4E63-F91B-48B9-9AFC-9C79B36E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1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45E0B-CCBC-4A16-B74E-BF7B9D1A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1A5C2-065E-494A-B59F-88DCC5B2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11D3-B160-4408-91B0-4EED86BE7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E68E7-8F63-4CB9-9C80-D7784EE8CFAB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9E93-6F97-421F-A068-0435EF172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02FF-2E29-44D5-A3C8-8F40DF100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8EE45-6CEB-4599-9988-AC5948346D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56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E3FF-CB34-4A80-B0E7-4BBB30B90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35" y="2191385"/>
            <a:ext cx="10515600" cy="16350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>
                <a:solidFill>
                  <a:srgbClr val="FF0000"/>
                </a:solidFill>
              </a:rPr>
              <a:t>Une infrastructure Web pour l'acquisition de cas de corrections de phrases en français.</a:t>
            </a:r>
            <a:endParaRPr lang="fr-F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0F247-2A4C-44B8-B577-BDD2F858C39B}"/>
              </a:ext>
            </a:extLst>
          </p:cNvPr>
          <p:cNvSpPr txBox="1"/>
          <p:nvPr/>
        </p:nvSpPr>
        <p:spPr>
          <a:xfrm>
            <a:off x="9566031" y="5641145"/>
            <a:ext cx="208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L3 INFO</a:t>
            </a:r>
          </a:p>
          <a:p>
            <a:pPr algn="ctr"/>
            <a:r>
              <a:rPr lang="fr-FR" dirty="0"/>
              <a:t>Année</a:t>
            </a:r>
            <a:r>
              <a:rPr lang="en-US" dirty="0"/>
              <a:t> 2017-2018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41F68-2122-44C8-B44A-48B77B8AC57C}"/>
              </a:ext>
            </a:extLst>
          </p:cNvPr>
          <p:cNvSpPr txBox="1"/>
          <p:nvPr/>
        </p:nvSpPr>
        <p:spPr>
          <a:xfrm>
            <a:off x="9973993" y="5271813"/>
            <a:ext cx="20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LY Hue Nam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23544-8720-4D0D-8D5F-6273D22E63AA}"/>
              </a:ext>
            </a:extLst>
          </p:cNvPr>
          <p:cNvSpPr txBox="1"/>
          <p:nvPr/>
        </p:nvSpPr>
        <p:spPr>
          <a:xfrm>
            <a:off x="548640" y="5401994"/>
            <a:ext cx="264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Universite</a:t>
            </a:r>
            <a:r>
              <a:rPr lang="en-US" dirty="0"/>
              <a:t> Lorraine</a:t>
            </a:r>
          </a:p>
          <a:p>
            <a:pPr algn="ctr"/>
            <a:r>
              <a:rPr lang="en-US" dirty="0"/>
              <a:t>LORIA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24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C107-3595-4F52-8FE8-2AFDB70D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Formulaire</a:t>
            </a:r>
            <a:r>
              <a:rPr lang="en-US" dirty="0">
                <a:solidFill>
                  <a:srgbClr val="FF0000"/>
                </a:solidFill>
              </a:rPr>
              <a:t>  de correction par l’</a:t>
            </a:r>
            <a:r>
              <a:rPr lang="fr-FR" noProof="1">
                <a:solidFill>
                  <a:srgbClr val="FF0000"/>
                </a:solidFill>
              </a:rPr>
              <a:t>utilisateur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18E61-325A-49FF-B777-FE683A67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6248"/>
            <a:ext cx="10515600" cy="1955408"/>
          </a:xfrm>
        </p:spPr>
        <p:txBody>
          <a:bodyPr/>
          <a:lstStyle/>
          <a:p>
            <a:r>
              <a:rPr lang="en-US" dirty="0"/>
              <a:t>“Correct” </a:t>
            </a:r>
            <a:r>
              <a:rPr lang="fr-FR" dirty="0"/>
              <a:t>désactivé </a:t>
            </a:r>
            <a:endParaRPr lang="en-US" dirty="0"/>
          </a:p>
          <a:p>
            <a:r>
              <a:rPr lang="en-US" dirty="0" err="1"/>
              <a:t>Affiche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zone de </a:t>
            </a:r>
            <a:r>
              <a:rPr lang="en-US" dirty="0" err="1"/>
              <a:t>texte</a:t>
            </a:r>
            <a:r>
              <a:rPr lang="en-US" dirty="0"/>
              <a:t>: Correction </a:t>
            </a:r>
            <a:r>
              <a:rPr lang="en-US" dirty="0" err="1"/>
              <a:t>d’utilisateur</a:t>
            </a:r>
            <a:r>
              <a:rPr lang="en-US" dirty="0"/>
              <a:t>.</a:t>
            </a:r>
          </a:p>
          <a:p>
            <a:r>
              <a:rPr lang="en-US" dirty="0"/>
              <a:t>Si ok=&gt; insertion </a:t>
            </a:r>
            <a:r>
              <a:rPr lang="en-US" dirty="0" err="1"/>
              <a:t>dans</a:t>
            </a:r>
            <a:r>
              <a:rPr lang="en-US" dirty="0"/>
              <a:t> la base de </a:t>
            </a:r>
            <a:r>
              <a:rPr lang="fr-FR" dirty="0"/>
              <a:t>données</a:t>
            </a:r>
            <a:r>
              <a:rPr lang="en-US" dirty="0"/>
              <a:t> avec status “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attente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AD68E-86C9-408D-A1B9-AF9F8A691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0416"/>
            <a:ext cx="105156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871E-8D26-4919-9548-B82AAD76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Login Admin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5949-B250-4680-B5BC-99AC44E8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350"/>
          </a:xfrm>
        </p:spPr>
        <p:txBody>
          <a:bodyPr/>
          <a:lstStyle/>
          <a:p>
            <a:r>
              <a:rPr lang="fr-FR" dirty="0"/>
              <a:t>Insertion dans la base de cas à partir des fichiers csv</a:t>
            </a:r>
          </a:p>
          <a:p>
            <a:r>
              <a:rPr lang="fr-FR" dirty="0"/>
              <a:t>Validation des problèmes  et des solutions proposées par les utilisateurs.</a:t>
            </a:r>
          </a:p>
        </p:txBody>
      </p:sp>
    </p:spTree>
    <p:extLst>
      <p:ext uri="{BB962C8B-B14F-4D97-AF65-F5344CB8AC3E}">
        <p14:creationId xmlns:p14="http://schemas.microsoft.com/office/powerpoint/2010/main" val="272137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AC65-47C5-4398-8CBE-2E28F552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Identification Admin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0FF434-0791-407C-ACFB-2584AB3A60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09717" y="2256900"/>
            <a:ext cx="3381375" cy="29527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B17D94-49C5-4D22-A57B-4C501C0BD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003" y="2683021"/>
            <a:ext cx="5181600" cy="1621693"/>
          </a:xfrm>
        </p:spPr>
        <p:txBody>
          <a:bodyPr/>
          <a:lstStyle/>
          <a:p>
            <a:r>
              <a:rPr lang="fr-FR" dirty="0"/>
              <a:t>Pop up</a:t>
            </a:r>
          </a:p>
          <a:p>
            <a:r>
              <a:rPr lang="fr-FR"/>
              <a:t>Pas d’inscription </a:t>
            </a:r>
            <a:r>
              <a:rPr lang="fr-FR" dirty="0"/>
              <a:t>disponible</a:t>
            </a:r>
          </a:p>
        </p:txBody>
      </p:sp>
    </p:spTree>
    <p:extLst>
      <p:ext uri="{BB962C8B-B14F-4D97-AF65-F5344CB8AC3E}">
        <p14:creationId xmlns:p14="http://schemas.microsoft.com/office/powerpoint/2010/main" val="411923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308B-2D64-4F1B-B202-397AEF3B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Interface </a:t>
            </a:r>
            <a:r>
              <a:rPr lang="en-US" dirty="0" err="1">
                <a:solidFill>
                  <a:srgbClr val="FF0000"/>
                </a:solidFill>
              </a:rPr>
              <a:t>administrateur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28F538-8C1B-4361-916B-4E631932EC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05200" y="1690688"/>
            <a:ext cx="5181600" cy="16883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F454-7104-4DEA-B771-69490D88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3874020"/>
            <a:ext cx="10439400" cy="1661234"/>
          </a:xfrm>
        </p:spPr>
        <p:txBody>
          <a:bodyPr/>
          <a:lstStyle/>
          <a:p>
            <a:r>
              <a:rPr lang="fr-FR" dirty="0"/>
              <a:t>« Afficher »: dans un tableau tous les cases avec </a:t>
            </a:r>
            <a:r>
              <a:rPr lang="fr-FR" dirty="0" err="1"/>
              <a:t>status</a:t>
            </a:r>
            <a:r>
              <a:rPr lang="fr-FR" dirty="0"/>
              <a:t> « false ou en attente »</a:t>
            </a:r>
          </a:p>
        </p:txBody>
      </p:sp>
    </p:spTree>
    <p:extLst>
      <p:ext uri="{BB962C8B-B14F-4D97-AF65-F5344CB8AC3E}">
        <p14:creationId xmlns:p14="http://schemas.microsoft.com/office/powerpoint/2010/main" val="908791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9F2E-BEF4-4FC3-B8EA-59CC10F9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531C-C6C6-4D5D-8047-0173B2296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206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5D63-6F52-4C79-9DF8-2D1D0A76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2447143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02578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8B26-B558-455C-94F2-68E89604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LORIA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AA2A-EE77-416E-BF23-C831891F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Laboratoire lorrain de recherche en informatique et ses applications.</a:t>
            </a:r>
          </a:p>
          <a:p>
            <a:r>
              <a:rPr lang="fr-FR" dirty="0"/>
              <a:t>En 1997.</a:t>
            </a:r>
          </a:p>
          <a:p>
            <a:r>
              <a:rPr lang="fr-FR" dirty="0"/>
              <a:t>Unité Mixte de Recherche.</a:t>
            </a:r>
          </a:p>
          <a:p>
            <a:r>
              <a:rPr lang="fr-FR" dirty="0"/>
              <a:t>Le CNRS, l’Université de Lorraine et Inria.</a:t>
            </a:r>
          </a:p>
          <a:p>
            <a:r>
              <a:rPr lang="fr-FR" dirty="0"/>
              <a:t>28 équipes structurées en 5 départements.</a:t>
            </a:r>
          </a:p>
        </p:txBody>
      </p:sp>
    </p:spTree>
    <p:extLst>
      <p:ext uri="{BB962C8B-B14F-4D97-AF65-F5344CB8AC3E}">
        <p14:creationId xmlns:p14="http://schemas.microsoft.com/office/powerpoint/2010/main" val="414801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7626-5C07-4D1C-A480-13C7FBF6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GENERALITE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1869FC-DC31-4DDE-9EDC-D36603FC6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8662" y="1729277"/>
            <a:ext cx="1875793" cy="1568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3438A-A24E-4CD9-86E2-DAB3925E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25" y="4675182"/>
            <a:ext cx="1747269" cy="1486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AEC60-74BD-45B8-877D-3EEC38776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3057" y="3845447"/>
            <a:ext cx="1016460" cy="697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F07BA-36A7-48FA-94CF-B9C87925C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077" y="5013164"/>
            <a:ext cx="761729" cy="69744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22D1135-9F3F-4E68-9F80-4FAD8B8104C8}"/>
              </a:ext>
            </a:extLst>
          </p:cNvPr>
          <p:cNvSpPr/>
          <p:nvPr/>
        </p:nvSpPr>
        <p:spPr>
          <a:xfrm rot="16200000">
            <a:off x="5267590" y="4941844"/>
            <a:ext cx="631551" cy="1175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EA1C6480-C025-4B38-AB18-3BD888E8BCBD}"/>
              </a:ext>
            </a:extLst>
          </p:cNvPr>
          <p:cNvSpPr/>
          <p:nvPr/>
        </p:nvSpPr>
        <p:spPr>
          <a:xfrm>
            <a:off x="7245617" y="3447680"/>
            <a:ext cx="604911" cy="9267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827C765-99DF-4224-9D2A-D454F7AA7D28}"/>
              </a:ext>
            </a:extLst>
          </p:cNvPr>
          <p:cNvSpPr/>
          <p:nvPr/>
        </p:nvSpPr>
        <p:spPr>
          <a:xfrm rot="13153555">
            <a:off x="8568803" y="2758436"/>
            <a:ext cx="1083212" cy="645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971E3EE-7DC3-491F-9B5B-D2677C3BE5F9}"/>
              </a:ext>
            </a:extLst>
          </p:cNvPr>
          <p:cNvSpPr/>
          <p:nvPr/>
        </p:nvSpPr>
        <p:spPr>
          <a:xfrm rot="14567114">
            <a:off x="8751340" y="4392323"/>
            <a:ext cx="631551" cy="1175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69DBF55-D54D-46FF-A3CE-C841C1440EF2}"/>
              </a:ext>
            </a:extLst>
          </p:cNvPr>
          <p:cNvSpPr txBox="1">
            <a:spLocks/>
          </p:cNvSpPr>
          <p:nvPr/>
        </p:nvSpPr>
        <p:spPr>
          <a:xfrm>
            <a:off x="838200" y="19209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Recherche</a:t>
            </a:r>
          </a:p>
          <a:p>
            <a:r>
              <a:rPr lang="en-US" dirty="0"/>
              <a:t>3 </a:t>
            </a:r>
            <a:r>
              <a:rPr lang="en-US" dirty="0" err="1"/>
              <a:t>Personnes</a:t>
            </a:r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Encadrants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661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DB10D7-3877-463A-B5F1-D65449C78F8A}"/>
              </a:ext>
            </a:extLst>
          </p:cNvPr>
          <p:cNvSpPr/>
          <p:nvPr/>
        </p:nvSpPr>
        <p:spPr>
          <a:xfrm>
            <a:off x="6491046" y="1447833"/>
            <a:ext cx="2089084" cy="47952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E7626-5C07-4D1C-A480-13C7FBF6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GENERALITE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1869FC-DC31-4DDE-9EDC-D36603FC6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8662" y="1759824"/>
            <a:ext cx="1875793" cy="1568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3438A-A24E-4CD9-86E2-DAB3925E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25" y="4675182"/>
            <a:ext cx="1747269" cy="1486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AEC60-74BD-45B8-877D-3EEC38776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3057" y="3845447"/>
            <a:ext cx="1016460" cy="697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F07BA-36A7-48FA-94CF-B9C87925C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077" y="5013164"/>
            <a:ext cx="761729" cy="69744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22D1135-9F3F-4E68-9F80-4FAD8B8104C8}"/>
              </a:ext>
            </a:extLst>
          </p:cNvPr>
          <p:cNvSpPr/>
          <p:nvPr/>
        </p:nvSpPr>
        <p:spPr>
          <a:xfrm rot="16200000">
            <a:off x="5267590" y="4941844"/>
            <a:ext cx="631551" cy="1175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EA1C6480-C025-4B38-AB18-3BD888E8BCBD}"/>
              </a:ext>
            </a:extLst>
          </p:cNvPr>
          <p:cNvSpPr/>
          <p:nvPr/>
        </p:nvSpPr>
        <p:spPr>
          <a:xfrm>
            <a:off x="7245617" y="3447680"/>
            <a:ext cx="604911" cy="9267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827C765-99DF-4224-9D2A-D454F7AA7D28}"/>
              </a:ext>
            </a:extLst>
          </p:cNvPr>
          <p:cNvSpPr/>
          <p:nvPr/>
        </p:nvSpPr>
        <p:spPr>
          <a:xfrm rot="13153555">
            <a:off x="8568803" y="2758436"/>
            <a:ext cx="1083212" cy="645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971E3EE-7DC3-491F-9B5B-D2677C3BE5F9}"/>
              </a:ext>
            </a:extLst>
          </p:cNvPr>
          <p:cNvSpPr/>
          <p:nvPr/>
        </p:nvSpPr>
        <p:spPr>
          <a:xfrm rot="14567114">
            <a:off x="8967637" y="4385426"/>
            <a:ext cx="631551" cy="1175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69DBF55-D54D-46FF-A3CE-C841C1440EF2}"/>
              </a:ext>
            </a:extLst>
          </p:cNvPr>
          <p:cNvSpPr txBox="1">
            <a:spLocks/>
          </p:cNvSpPr>
          <p:nvPr/>
        </p:nvSpPr>
        <p:spPr>
          <a:xfrm>
            <a:off x="838200" y="19209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 moteur d'inférences</a:t>
            </a:r>
          </a:p>
          <a:p>
            <a:r>
              <a:rPr lang="fr-FR" dirty="0"/>
              <a:t>Acquisition semi-automatique de cas</a:t>
            </a:r>
          </a:p>
          <a:p>
            <a:r>
              <a:rPr lang="fr-FR" dirty="0"/>
              <a:t>Une infrastructure Web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305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9CB5E5-0423-4DD5-9D35-BD0B7BB2A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38" y="2941459"/>
            <a:ext cx="2024324" cy="809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8EB305-D5AF-4CDE-8F84-7DB4398C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8467"/>
            <a:ext cx="9144000" cy="1371674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CORRECTOR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05377-FAFD-4DAF-B1A2-3AC2AA140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Interface web et base de </a:t>
            </a:r>
            <a:r>
              <a:rPr lang="fr-FR" dirty="0"/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113736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C142-4404-43ED-872E-DB617DED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BASE DE </a:t>
            </a:r>
            <a:r>
              <a:rPr lang="fr-FR" dirty="0">
                <a:solidFill>
                  <a:srgbClr val="FF0000"/>
                </a:solidFill>
              </a:rPr>
              <a:t>DONNÉES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AD51D-735E-4832-8669-CD472C54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3283" cy="4351338"/>
          </a:xfrm>
        </p:spPr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  <a:p>
            <a:r>
              <a:rPr lang="fr-FR" dirty="0"/>
              <a:t>Approvisionner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Cas minimal(file.csv)</a:t>
            </a:r>
          </a:p>
          <a:p>
            <a:pPr lvl="1"/>
            <a:r>
              <a:rPr lang="fr-FR" dirty="0"/>
              <a:t>Acquisition semi-automatique de cas(Cf. Mr LEVY)</a:t>
            </a:r>
          </a:p>
          <a:p>
            <a:pPr lvl="1"/>
            <a:r>
              <a:rPr lang="fr-FR" dirty="0"/>
              <a:t>Utilisateur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0EC585E5-ACB6-4548-BF29-C32775DCD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79" y="2388332"/>
            <a:ext cx="4877521" cy="225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5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E8B9-32B7-46B0-AF71-1CBE7A2F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TABLE CASES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026BD0-00B5-44FD-BF06-24A9BBBDD4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63245" y="1726645"/>
            <a:ext cx="1407955" cy="245303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8D1B16-F9D6-4AC7-8562-580BAD1C7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471851"/>
            <a:ext cx="5181600" cy="4351338"/>
          </a:xfrm>
        </p:spPr>
        <p:txBody>
          <a:bodyPr/>
          <a:lstStyle/>
          <a:p>
            <a:r>
              <a:rPr lang="en-US" dirty="0"/>
              <a:t>Table </a:t>
            </a:r>
            <a:r>
              <a:rPr lang="en-US" dirty="0" err="1"/>
              <a:t>principale</a:t>
            </a:r>
            <a:endParaRPr lang="en-US" dirty="0"/>
          </a:p>
          <a:p>
            <a:r>
              <a:rPr lang="en-US" dirty="0"/>
              <a:t>Status: True, False,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fr-FR" dirty="0"/>
              <a:t>attente</a:t>
            </a:r>
            <a:endParaRPr lang="en-US" dirty="0"/>
          </a:p>
          <a:p>
            <a:r>
              <a:rPr lang="en-US" dirty="0"/>
              <a:t> </a:t>
            </a:r>
            <a:r>
              <a:rPr lang="fr-FR" dirty="0"/>
              <a:t>Français</a:t>
            </a:r>
            <a:r>
              <a:rPr lang="en-US" dirty="0"/>
              <a:t> et </a:t>
            </a:r>
            <a:r>
              <a:rPr lang="fr-FR" dirty="0"/>
              <a:t>Anglais</a:t>
            </a:r>
            <a:r>
              <a:rPr lang="en-US" dirty="0"/>
              <a:t>.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E44FC-564F-4128-8437-BB21B750E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600" y="5109986"/>
            <a:ext cx="7848600" cy="333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9051DF-5DE9-4FE2-9B8F-9AE9B8CF0D97}"/>
              </a:ext>
            </a:extLst>
          </p:cNvPr>
          <p:cNvSpPr txBox="1"/>
          <p:nvPr/>
        </p:nvSpPr>
        <p:spPr>
          <a:xfrm>
            <a:off x="731520" y="5074029"/>
            <a:ext cx="40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Exemple</a:t>
            </a:r>
            <a:r>
              <a:rPr lang="en-US" dirty="0"/>
              <a:t>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04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3DB9-A7D8-4695-84CE-D8B925D4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Interface web </a:t>
            </a:r>
            <a:r>
              <a:rPr lang="fr-FR" dirty="0">
                <a:solidFill>
                  <a:srgbClr val="FF0000"/>
                </a:solidFill>
              </a:rPr>
              <a:t>multilingue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C323A-D775-4A52-A575-825C6376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8787"/>
            <a:ext cx="10515600" cy="2688175"/>
          </a:xfrm>
        </p:spPr>
        <p:txBody>
          <a:bodyPr/>
          <a:lstStyle/>
          <a:p>
            <a:r>
              <a:rPr lang="en-US" dirty="0"/>
              <a:t>Possible </a:t>
            </a:r>
            <a:r>
              <a:rPr lang="fr-FR" dirty="0"/>
              <a:t>amélioration</a:t>
            </a:r>
            <a:r>
              <a:rPr lang="en-US" dirty="0"/>
              <a:t>.</a:t>
            </a:r>
          </a:p>
          <a:p>
            <a:r>
              <a:rPr lang="fr-FR" dirty="0"/>
              <a:t>Actualisation</a:t>
            </a:r>
            <a:r>
              <a:rPr lang="en-US" dirty="0"/>
              <a:t> </a:t>
            </a:r>
            <a:r>
              <a:rPr lang="fr-FR" dirty="0"/>
              <a:t>dynamique</a:t>
            </a:r>
            <a:r>
              <a:rPr lang="en-US" dirty="0"/>
              <a:t>.</a:t>
            </a:r>
          </a:p>
          <a:p>
            <a:r>
              <a:rPr lang="en-US" dirty="0"/>
              <a:t>PHP, JavaScript, Bootstrap.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78FED-8C36-453A-A01F-0E26C216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690688"/>
            <a:ext cx="47625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9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69D6-501C-48AC-8F65-DF428263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Formulaire de vérification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BBE177-6154-4743-A11D-392724B48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874" y="3934843"/>
            <a:ext cx="10322938" cy="2365772"/>
          </a:xfrm>
        </p:spPr>
        <p:txBody>
          <a:bodyPr/>
          <a:lstStyle/>
          <a:p>
            <a:r>
              <a:rPr lang="en-US" dirty="0"/>
              <a:t>Correct: </a:t>
            </a:r>
            <a:r>
              <a:rPr lang="fr-FR" dirty="0"/>
              <a:t>insérer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base</a:t>
            </a:r>
          </a:p>
          <a:p>
            <a:r>
              <a:rPr lang="en-US" dirty="0"/>
              <a:t>Incorrect: </a:t>
            </a:r>
            <a:r>
              <a:rPr lang="fr-FR" dirty="0"/>
              <a:t>déclenche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proposition correction.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EBF1E-49A4-4994-B5B3-2CD26D9E8D78}"/>
              </a:ext>
            </a:extLst>
          </p:cNvPr>
          <p:cNvSpPr txBox="1"/>
          <p:nvPr/>
        </p:nvSpPr>
        <p:spPr>
          <a:xfrm>
            <a:off x="4711357" y="3288015"/>
            <a:ext cx="19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=&gt;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2728C7-5356-4538-A7AB-D02E910B6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549909"/>
            <a:ext cx="9953625" cy="1200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A49B13-A5C9-4DD3-9672-9A0588458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485" y="3288015"/>
            <a:ext cx="2124075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CC8CA9-8EAC-4454-9EA7-1175E471B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753" y="3292342"/>
            <a:ext cx="10477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7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216</Words>
  <Application>Microsoft Office PowerPoint</Application>
  <PresentationFormat>Widescreen</PresentationFormat>
  <Paragraphs>59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LORIA</vt:lpstr>
      <vt:lpstr>GENERALITE</vt:lpstr>
      <vt:lpstr>GENERALITE</vt:lpstr>
      <vt:lpstr>CORRECTOR</vt:lpstr>
      <vt:lpstr>BASE DE DONNÉES</vt:lpstr>
      <vt:lpstr>TABLE CASES</vt:lpstr>
      <vt:lpstr>Interface web multilingue</vt:lpstr>
      <vt:lpstr>Formulaire de vérification</vt:lpstr>
      <vt:lpstr>Formulaire  de correction par l’utilisateur</vt:lpstr>
      <vt:lpstr>Login Admin</vt:lpstr>
      <vt:lpstr>Identification Admin</vt:lpstr>
      <vt:lpstr>Interface administrateur</vt:lpstr>
      <vt:lpstr>DEMO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linguistiC@SE</dc:title>
  <dc:creator>Sle3ping Forest</dc:creator>
  <cp:lastModifiedBy>Sle3ping Forest</cp:lastModifiedBy>
  <cp:revision>36</cp:revision>
  <dcterms:created xsi:type="dcterms:W3CDTF">2018-05-20T16:33:49Z</dcterms:created>
  <dcterms:modified xsi:type="dcterms:W3CDTF">2018-05-29T14:11:43Z</dcterms:modified>
</cp:coreProperties>
</file>