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CBDC1-79E3-4F77-9737-44FE3100C9A1}" v="658" dt="2022-01-03T21:56:38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 err="1">
                <a:solidFill>
                  <a:srgbClr val="080808"/>
                </a:solidFill>
                <a:cs typeface="Calibri"/>
              </a:rPr>
              <a:t>WSAiB</a:t>
            </a:r>
            <a:endParaRPr lang="pl-PL" sz="2000" dirty="0">
              <a:solidFill>
                <a:srgbClr val="080808"/>
              </a:solidFill>
              <a:cs typeface="Calibri"/>
            </a:endParaRPr>
          </a:p>
          <a:p>
            <a:r>
              <a:rPr lang="pl-PL" sz="2000" dirty="0">
                <a:solidFill>
                  <a:srgbClr val="080808"/>
                </a:solidFill>
                <a:cs typeface="Calibri"/>
              </a:rPr>
              <a:t>2023r.</a:t>
            </a: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080808"/>
                </a:solidFill>
                <a:cs typeface="Calibri Light"/>
              </a:rPr>
              <a:t>Konstytucja Konfederacji i Wieczystej Unii</a:t>
            </a:r>
            <a:endParaRPr lang="pl-PL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82613-C879-4B63-BF83-BC371F07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Zagadnienia ogólne</a:t>
            </a:r>
          </a:p>
        </p:txBody>
      </p:sp>
      <p:sp>
        <p:nvSpPr>
          <p:cNvPr id="3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6262-4661-4749-8CB2-9468EB81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Jest to </a:t>
            </a:r>
            <a:r>
              <a:rPr lang="en-US" dirty="0" err="1">
                <a:cs typeface="Calibri"/>
              </a:rPr>
              <a:t>kolejny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akt</a:t>
            </a:r>
            <a:r>
              <a:rPr lang="en-US" dirty="0">
                <a:cs typeface="Calibri"/>
              </a:rPr>
              <a:t> prawny </a:t>
            </a:r>
            <a:r>
              <a:rPr lang="en-US" dirty="0" err="1">
                <a:cs typeface="Calibri"/>
              </a:rPr>
              <a:t>wydany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Kongres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Kontynentalny</a:t>
            </a:r>
            <a:r>
              <a:rPr lang="en-US" dirty="0">
                <a:cs typeface="Calibri"/>
              </a:rPr>
              <a:t> w 1777r., </a:t>
            </a:r>
            <a:r>
              <a:rPr lang="en-US" dirty="0" err="1">
                <a:cs typeface="Calibri"/>
              </a:rPr>
              <a:t>który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wszedł</a:t>
            </a:r>
            <a:r>
              <a:rPr lang="en-US" dirty="0">
                <a:cs typeface="Calibri"/>
              </a:rPr>
              <a:t> w </a:t>
            </a:r>
            <a:r>
              <a:rPr lang="en-US" dirty="0" err="1">
                <a:cs typeface="Calibri"/>
              </a:rPr>
              <a:t>życie</a:t>
            </a:r>
            <a:r>
              <a:rPr lang="en-US" dirty="0">
                <a:cs typeface="Calibri"/>
              </a:rPr>
              <a:t> w 1781r.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Połączenie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kolonii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angielskich</a:t>
            </a:r>
            <a:r>
              <a:rPr lang="en-US" dirty="0">
                <a:cs typeface="Calibri"/>
              </a:rPr>
              <a:t> w KONFEDERACJE, </a:t>
            </a:r>
            <a:r>
              <a:rPr lang="en-US" dirty="0" err="1">
                <a:cs typeface="Calibri"/>
              </a:rPr>
              <a:t>czyli</a:t>
            </a:r>
            <a:r>
              <a:rPr lang="en-US" dirty="0">
                <a:cs typeface="Calibri"/>
              </a:rPr>
              <a:t> " </a:t>
            </a:r>
            <a:r>
              <a:rPr lang="en-US" dirty="0" err="1">
                <a:cs typeface="Calibri"/>
              </a:rPr>
              <a:t>związek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państw</a:t>
            </a:r>
            <a:r>
              <a:rPr lang="en-US" dirty="0">
                <a:cs typeface="Calibri"/>
              </a:rPr>
              <a:t>" - </a:t>
            </a:r>
            <a:r>
              <a:rPr lang="en-US" dirty="0" err="1">
                <a:cs typeface="Calibri"/>
              </a:rPr>
              <a:t>luźne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połączenie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państw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suwerennych</a:t>
            </a:r>
            <a:r>
              <a:rPr lang="en-US" dirty="0">
                <a:cs typeface="Calibri"/>
              </a:rPr>
              <a:t>( </a:t>
            </a:r>
            <a:r>
              <a:rPr lang="en-US" dirty="0" err="1">
                <a:cs typeface="Calibri"/>
              </a:rPr>
              <a:t>dawnych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kolonii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realizowania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pewnych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określonych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celów</a:t>
            </a:r>
            <a:r>
              <a:rPr lang="en-US" dirty="0">
                <a:cs typeface="Calibri"/>
              </a:rPr>
              <a:t>, np. w </a:t>
            </a:r>
            <a:r>
              <a:rPr lang="en-US" dirty="0" err="1">
                <a:cs typeface="Calibri"/>
              </a:rPr>
              <a:t>celu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wspólnej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obrony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4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9354-0DC4-4EAB-992B-1D8DEBDB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cs typeface="Calibri Light" panose="020F0302020204030204"/>
              </a:rPr>
              <a:t>Władza ustawodawcza</a:t>
            </a:r>
          </a:p>
        </p:txBody>
      </p:sp>
      <p:cxnSp>
        <p:nvCxnSpPr>
          <p:cNvPr id="56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593B-EAEE-4E22-8581-3118F17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 err="1">
                <a:cs typeface="Calibri"/>
              </a:rPr>
              <a:t>Należała</a:t>
            </a:r>
            <a:r>
              <a:rPr lang="en-US" sz="2400" dirty="0">
                <a:cs typeface="Calibri"/>
              </a:rPr>
              <a:t> do 1-izbowego KONGRESU, </a:t>
            </a:r>
            <a:r>
              <a:rPr lang="en-US" sz="2400" dirty="0" err="1">
                <a:cs typeface="Calibri"/>
              </a:rPr>
              <a:t>który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składał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się</a:t>
            </a:r>
            <a:r>
              <a:rPr lang="en-US" sz="2400" dirty="0">
                <a:cs typeface="Calibri"/>
              </a:rPr>
              <a:t> z </a:t>
            </a:r>
            <a:r>
              <a:rPr lang="en-US" sz="2400" dirty="0" err="1">
                <a:cs typeface="Calibri"/>
              </a:rPr>
              <a:t>przedstawicieli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poszczególnych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kolonii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dirty="0" err="1">
                <a:cs typeface="Calibri"/>
              </a:rPr>
              <a:t>Każda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kolonia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miała</a:t>
            </a:r>
            <a:r>
              <a:rPr lang="en-US" sz="2400" dirty="0">
                <a:cs typeface="Calibri"/>
              </a:rPr>
              <a:t> 1 </a:t>
            </a:r>
            <a:r>
              <a:rPr lang="en-US" sz="2400" dirty="0" err="1">
                <a:cs typeface="Calibri"/>
              </a:rPr>
              <a:t>głos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dirty="0" err="1">
                <a:cs typeface="Calibri"/>
              </a:rPr>
              <a:t>Kompetencje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Kongresu</a:t>
            </a:r>
            <a:r>
              <a:rPr lang="en-US" sz="2400" dirty="0">
                <a:cs typeface="Calibri"/>
              </a:rPr>
              <a:t>, m.in.: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1. </a:t>
            </a:r>
            <a:r>
              <a:rPr lang="en-US" sz="2400" dirty="0" err="1">
                <a:cs typeface="Calibri"/>
              </a:rPr>
              <a:t>sprawy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polityki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zagranicznej</a:t>
            </a:r>
            <a:r>
              <a:rPr lang="en-US" sz="2400" dirty="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2. </a:t>
            </a:r>
            <a:r>
              <a:rPr lang="en-US" sz="2400" dirty="0" err="1">
                <a:cs typeface="Calibri"/>
              </a:rPr>
              <a:t>sprawy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wojskowe</a:t>
            </a:r>
            <a:r>
              <a:rPr lang="en-US" sz="2400" dirty="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3. </a:t>
            </a:r>
            <a:r>
              <a:rPr lang="en-US" sz="2400" dirty="0" err="1">
                <a:cs typeface="Calibri"/>
              </a:rPr>
              <a:t>sprawy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skarbowe</a:t>
            </a:r>
            <a:r>
              <a:rPr lang="en-US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6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6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9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30B6D0-FBF2-4B9A-A011-D83AC3ED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Władza wykonawcza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76FE-A124-4810-A7A0-D7561721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Nie powołano organu władzy wykonawczej.</a:t>
            </a:r>
          </a:p>
        </p:txBody>
      </p:sp>
    </p:spTree>
    <p:extLst>
      <p:ext uri="{BB962C8B-B14F-4D97-AF65-F5344CB8AC3E}">
        <p14:creationId xmlns:p14="http://schemas.microsoft.com/office/powerpoint/2010/main" val="33276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798A7-1ACE-4E5A-831C-661660CF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Calibri Light" panose="020F0302020204030204"/>
              </a:rPr>
              <a:t>Podsumowanie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FE46-83DB-494B-B3ED-48FDFB77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 </a:t>
            </a:r>
            <a:r>
              <a:rPr lang="en-US" dirty="0" err="1">
                <a:cs typeface="Calibri"/>
              </a:rPr>
              <a:t>Konstytucja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Konfederacji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Wieczystej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odniosła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większego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znaczenia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W 1787r. </a:t>
            </a:r>
            <a:r>
              <a:rPr lang="en-US" dirty="0" err="1">
                <a:cs typeface="Calibri"/>
              </a:rPr>
              <a:t>została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zastąpiona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Konstytucją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Federacji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Stanów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Zjednoczonych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F8DE-CFEC-47C4-A83F-E9048921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Dziękuję za uwagę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671F-D6C3-41F3-BE3E-18D1439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Dr BEATA KOLARZ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WSAiB GDYNIA</a:t>
            </a:r>
          </a:p>
        </p:txBody>
      </p:sp>
    </p:spTree>
    <p:extLst>
      <p:ext uri="{BB962C8B-B14F-4D97-AF65-F5344CB8AC3E}">
        <p14:creationId xmlns:p14="http://schemas.microsoft.com/office/powerpoint/2010/main" val="42110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Konstytucja Konfederacji i Wieczystej Unii</vt:lpstr>
      <vt:lpstr>Zagadnienia ogólne</vt:lpstr>
      <vt:lpstr>Władza ustawodawcza</vt:lpstr>
      <vt:lpstr>Władza wykonawcza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Beata Kolarz</dc:creator>
  <cp:lastModifiedBy>Beata Kolarz</cp:lastModifiedBy>
  <cp:revision>164</cp:revision>
  <dcterms:created xsi:type="dcterms:W3CDTF">2022-01-03T20:46:34Z</dcterms:created>
  <dcterms:modified xsi:type="dcterms:W3CDTF">2023-11-28T21:00:27Z</dcterms:modified>
</cp:coreProperties>
</file>