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CB13E-D792-4C6C-861A-D85546EF22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379A2C-FA77-473E-9B89-1021CD415C9B}">
      <dgm:prSet/>
      <dgm:spPr/>
      <dgm:t>
        <a:bodyPr/>
        <a:lstStyle/>
        <a:p>
          <a:r>
            <a:rPr lang="pl-PL"/>
            <a:t>Obecnie nie ma żadnych stosowanych praw czy regulacji dotyczących SI. </a:t>
          </a:r>
          <a:endParaRPr lang="en-US"/>
        </a:p>
      </dgm:t>
    </dgm:pt>
    <dgm:pt modelId="{2A49FC04-9234-4D63-95E2-052E769332E3}" type="parTrans" cxnId="{B33C6989-C57A-4477-83D5-A94C09160524}">
      <dgm:prSet/>
      <dgm:spPr/>
      <dgm:t>
        <a:bodyPr/>
        <a:lstStyle/>
        <a:p>
          <a:endParaRPr lang="en-US"/>
        </a:p>
      </dgm:t>
    </dgm:pt>
    <dgm:pt modelId="{CCFC7ECF-C1E1-4D38-8F3D-CE30D99F7D99}" type="sibTrans" cxnId="{B33C6989-C57A-4477-83D5-A94C09160524}">
      <dgm:prSet/>
      <dgm:spPr/>
      <dgm:t>
        <a:bodyPr/>
        <a:lstStyle/>
        <a:p>
          <a:endParaRPr lang="en-US"/>
        </a:p>
      </dgm:t>
    </dgm:pt>
    <dgm:pt modelId="{077A3333-1C81-4B25-AFF3-866991DACB91}">
      <dgm:prSet/>
      <dgm:spPr/>
      <dgm:t>
        <a:bodyPr/>
        <a:lstStyle/>
        <a:p>
          <a:r>
            <a:rPr lang="pl-PL"/>
            <a:t>W przygotowaniu jest Akt o AI przez UE</a:t>
          </a:r>
          <a:endParaRPr lang="en-US"/>
        </a:p>
      </dgm:t>
    </dgm:pt>
    <dgm:pt modelId="{30D99DA9-3FF9-4CD7-B5EE-2BB74EDBFF2F}" type="parTrans" cxnId="{3F166DF9-D9A5-48E6-A84C-7CEE15392E01}">
      <dgm:prSet/>
      <dgm:spPr/>
      <dgm:t>
        <a:bodyPr/>
        <a:lstStyle/>
        <a:p>
          <a:endParaRPr lang="en-US"/>
        </a:p>
      </dgm:t>
    </dgm:pt>
    <dgm:pt modelId="{60B9589E-2C9F-4668-BC27-B540A01B64EB}" type="sibTrans" cxnId="{3F166DF9-D9A5-48E6-A84C-7CEE15392E01}">
      <dgm:prSet/>
      <dgm:spPr/>
      <dgm:t>
        <a:bodyPr/>
        <a:lstStyle/>
        <a:p>
          <a:endParaRPr lang="en-US"/>
        </a:p>
      </dgm:t>
    </dgm:pt>
    <dgm:pt modelId="{B3D24742-C6BE-4F69-AE6B-A7F56622A6A7}">
      <dgm:prSet/>
      <dgm:spPr/>
      <dgm:t>
        <a:bodyPr/>
        <a:lstStyle/>
        <a:p>
          <a:r>
            <a:rPr lang="pl-PL" dirty="0"/>
            <a:t>Jedynie co może regulować jakkolwiek to regulamin modeli, serwisów gdzie jest wykorzystywana SI (dlatego warto czytać regulamin / EULA ;) )</a:t>
          </a:r>
          <a:endParaRPr lang="en-US" dirty="0"/>
        </a:p>
      </dgm:t>
    </dgm:pt>
    <dgm:pt modelId="{E33E222D-AE92-4904-8D36-52C8CAC174B3}" type="parTrans" cxnId="{0419C2E7-5A95-456D-9614-908A8BB96081}">
      <dgm:prSet/>
      <dgm:spPr/>
      <dgm:t>
        <a:bodyPr/>
        <a:lstStyle/>
        <a:p>
          <a:endParaRPr lang="en-US"/>
        </a:p>
      </dgm:t>
    </dgm:pt>
    <dgm:pt modelId="{67E65E22-4019-4193-8863-3FDD63BAF938}" type="sibTrans" cxnId="{0419C2E7-5A95-456D-9614-908A8BB96081}">
      <dgm:prSet/>
      <dgm:spPr/>
      <dgm:t>
        <a:bodyPr/>
        <a:lstStyle/>
        <a:p>
          <a:endParaRPr lang="en-US"/>
        </a:p>
      </dgm:t>
    </dgm:pt>
    <dgm:pt modelId="{917BCAFA-5646-4598-90C6-B6BD5F8B6754}">
      <dgm:prSet/>
      <dgm:spPr/>
      <dgm:t>
        <a:bodyPr/>
        <a:lstStyle/>
        <a:p>
          <a:r>
            <a:rPr lang="pl-PL" dirty="0"/>
            <a:t>Największy spór obecnie trwa o prawa autorskie wygenerowanych dóbr oraz potencjalne zagrożenia związane z ewolucją AI</a:t>
          </a:r>
          <a:endParaRPr lang="en-US" dirty="0"/>
        </a:p>
      </dgm:t>
    </dgm:pt>
    <dgm:pt modelId="{E6606467-98BA-46CF-9506-B2B8C5ABF3D0}" type="parTrans" cxnId="{4E282ACB-E347-450B-AB57-50B736602762}">
      <dgm:prSet/>
      <dgm:spPr/>
      <dgm:t>
        <a:bodyPr/>
        <a:lstStyle/>
        <a:p>
          <a:endParaRPr lang="pl-PL"/>
        </a:p>
      </dgm:t>
    </dgm:pt>
    <dgm:pt modelId="{80DCB161-8726-41A7-898E-681AC2F1675B}" type="sibTrans" cxnId="{4E282ACB-E347-450B-AB57-50B736602762}">
      <dgm:prSet/>
      <dgm:spPr/>
      <dgm:t>
        <a:bodyPr/>
        <a:lstStyle/>
        <a:p>
          <a:endParaRPr lang="pl-PL"/>
        </a:p>
      </dgm:t>
    </dgm:pt>
    <dgm:pt modelId="{FD98E8AB-E11D-4918-A83D-52D22F8430A5}" type="pres">
      <dgm:prSet presAssocID="{4D1CB13E-D792-4C6C-861A-D85546EF22DB}" presName="linear" presStyleCnt="0">
        <dgm:presLayoutVars>
          <dgm:animLvl val="lvl"/>
          <dgm:resizeHandles val="exact"/>
        </dgm:presLayoutVars>
      </dgm:prSet>
      <dgm:spPr/>
    </dgm:pt>
    <dgm:pt modelId="{899C1B45-6354-456D-B419-954AF4A974B1}" type="pres">
      <dgm:prSet presAssocID="{34379A2C-FA77-473E-9B89-1021CD415C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CA0AEF-3368-4E3B-B02A-54470B47676D}" type="pres">
      <dgm:prSet presAssocID="{CCFC7ECF-C1E1-4D38-8F3D-CE30D99F7D99}" presName="spacer" presStyleCnt="0"/>
      <dgm:spPr/>
    </dgm:pt>
    <dgm:pt modelId="{2F209AD8-E913-4349-9BAF-4CBE58B97AE0}" type="pres">
      <dgm:prSet presAssocID="{077A3333-1C81-4B25-AFF3-866991DACB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1FAFAB-F13B-49A2-91EF-17F9A869BE3B}" type="pres">
      <dgm:prSet presAssocID="{60B9589E-2C9F-4668-BC27-B540A01B64EB}" presName="spacer" presStyleCnt="0"/>
      <dgm:spPr/>
    </dgm:pt>
    <dgm:pt modelId="{DF3E170A-DBB3-4AC2-8700-E07C8FF34B98}" type="pres">
      <dgm:prSet presAssocID="{B3D24742-C6BE-4F69-AE6B-A7F56622A6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B1276E-4808-4C24-ADCA-F000DCC4535E}" type="pres">
      <dgm:prSet presAssocID="{67E65E22-4019-4193-8863-3FDD63BAF938}" presName="spacer" presStyleCnt="0"/>
      <dgm:spPr/>
    </dgm:pt>
    <dgm:pt modelId="{1AF961A8-D583-4303-96D0-942B11A772CB}" type="pres">
      <dgm:prSet presAssocID="{917BCAFA-5646-4598-90C6-B6BD5F8B67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9D2117-387C-486F-83EC-B82F83A12A29}" type="presOf" srcId="{B3D24742-C6BE-4F69-AE6B-A7F56622A6A7}" destId="{DF3E170A-DBB3-4AC2-8700-E07C8FF34B98}" srcOrd="0" destOrd="0" presId="urn:microsoft.com/office/officeart/2005/8/layout/vList2"/>
    <dgm:cxn modelId="{CAEA383F-2DC6-47E6-B5C9-B7961F856CE9}" type="presOf" srcId="{917BCAFA-5646-4598-90C6-B6BD5F8B6754}" destId="{1AF961A8-D583-4303-96D0-942B11A772CB}" srcOrd="0" destOrd="0" presId="urn:microsoft.com/office/officeart/2005/8/layout/vList2"/>
    <dgm:cxn modelId="{85F50C5B-0787-4D04-A294-307773216303}" type="presOf" srcId="{077A3333-1C81-4B25-AFF3-866991DACB91}" destId="{2F209AD8-E913-4349-9BAF-4CBE58B97AE0}" srcOrd="0" destOrd="0" presId="urn:microsoft.com/office/officeart/2005/8/layout/vList2"/>
    <dgm:cxn modelId="{375CD468-E8F7-4035-ADE4-DDD1A9F0FAB9}" type="presOf" srcId="{34379A2C-FA77-473E-9B89-1021CD415C9B}" destId="{899C1B45-6354-456D-B419-954AF4A974B1}" srcOrd="0" destOrd="0" presId="urn:microsoft.com/office/officeart/2005/8/layout/vList2"/>
    <dgm:cxn modelId="{CFDCC754-AAF6-4455-A6E5-892F1208BC1E}" type="presOf" srcId="{4D1CB13E-D792-4C6C-861A-D85546EF22DB}" destId="{FD98E8AB-E11D-4918-A83D-52D22F8430A5}" srcOrd="0" destOrd="0" presId="urn:microsoft.com/office/officeart/2005/8/layout/vList2"/>
    <dgm:cxn modelId="{B33C6989-C57A-4477-83D5-A94C09160524}" srcId="{4D1CB13E-D792-4C6C-861A-D85546EF22DB}" destId="{34379A2C-FA77-473E-9B89-1021CD415C9B}" srcOrd="0" destOrd="0" parTransId="{2A49FC04-9234-4D63-95E2-052E769332E3}" sibTransId="{CCFC7ECF-C1E1-4D38-8F3D-CE30D99F7D99}"/>
    <dgm:cxn modelId="{4E282ACB-E347-450B-AB57-50B736602762}" srcId="{4D1CB13E-D792-4C6C-861A-D85546EF22DB}" destId="{917BCAFA-5646-4598-90C6-B6BD5F8B6754}" srcOrd="3" destOrd="0" parTransId="{E6606467-98BA-46CF-9506-B2B8C5ABF3D0}" sibTransId="{80DCB161-8726-41A7-898E-681AC2F1675B}"/>
    <dgm:cxn modelId="{0419C2E7-5A95-456D-9614-908A8BB96081}" srcId="{4D1CB13E-D792-4C6C-861A-D85546EF22DB}" destId="{B3D24742-C6BE-4F69-AE6B-A7F56622A6A7}" srcOrd="2" destOrd="0" parTransId="{E33E222D-AE92-4904-8D36-52C8CAC174B3}" sibTransId="{67E65E22-4019-4193-8863-3FDD63BAF938}"/>
    <dgm:cxn modelId="{3F166DF9-D9A5-48E6-A84C-7CEE15392E01}" srcId="{4D1CB13E-D792-4C6C-861A-D85546EF22DB}" destId="{077A3333-1C81-4B25-AFF3-866991DACB91}" srcOrd="1" destOrd="0" parTransId="{30D99DA9-3FF9-4CD7-B5EE-2BB74EDBFF2F}" sibTransId="{60B9589E-2C9F-4668-BC27-B540A01B64EB}"/>
    <dgm:cxn modelId="{6AC59DFE-A4B5-42F8-BCB3-FB7843C5B131}" type="presParOf" srcId="{FD98E8AB-E11D-4918-A83D-52D22F8430A5}" destId="{899C1B45-6354-456D-B419-954AF4A974B1}" srcOrd="0" destOrd="0" presId="urn:microsoft.com/office/officeart/2005/8/layout/vList2"/>
    <dgm:cxn modelId="{B43E1340-F5FA-48B9-8734-8E0AB8C94716}" type="presParOf" srcId="{FD98E8AB-E11D-4918-A83D-52D22F8430A5}" destId="{4DCA0AEF-3368-4E3B-B02A-54470B47676D}" srcOrd="1" destOrd="0" presId="urn:microsoft.com/office/officeart/2005/8/layout/vList2"/>
    <dgm:cxn modelId="{24DF28F3-B751-4251-B901-19431D3C1C06}" type="presParOf" srcId="{FD98E8AB-E11D-4918-A83D-52D22F8430A5}" destId="{2F209AD8-E913-4349-9BAF-4CBE58B97AE0}" srcOrd="2" destOrd="0" presId="urn:microsoft.com/office/officeart/2005/8/layout/vList2"/>
    <dgm:cxn modelId="{18A34DBE-3A8F-4A32-8CB4-2D430BD41FC1}" type="presParOf" srcId="{FD98E8AB-E11D-4918-A83D-52D22F8430A5}" destId="{DD1FAFAB-F13B-49A2-91EF-17F9A869BE3B}" srcOrd="3" destOrd="0" presId="urn:microsoft.com/office/officeart/2005/8/layout/vList2"/>
    <dgm:cxn modelId="{DEC63469-D8AD-4B36-AA2C-ECAF63DD8DC8}" type="presParOf" srcId="{FD98E8AB-E11D-4918-A83D-52D22F8430A5}" destId="{DF3E170A-DBB3-4AC2-8700-E07C8FF34B98}" srcOrd="4" destOrd="0" presId="urn:microsoft.com/office/officeart/2005/8/layout/vList2"/>
    <dgm:cxn modelId="{A1222F3B-03F2-4C2C-97DE-C27CEEA64FFF}" type="presParOf" srcId="{FD98E8AB-E11D-4918-A83D-52D22F8430A5}" destId="{9CB1276E-4808-4C24-ADCA-F000DCC4535E}" srcOrd="5" destOrd="0" presId="urn:microsoft.com/office/officeart/2005/8/layout/vList2"/>
    <dgm:cxn modelId="{E412F579-9C0B-45A4-A510-CA110DB8E0D2}" type="presParOf" srcId="{FD98E8AB-E11D-4918-A83D-52D22F8430A5}" destId="{1AF961A8-D583-4303-96D0-942B11A772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93B81-091B-4138-BD8B-996D3B0E32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DB757C-898B-4D2D-A7EE-0D01FE73020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Obecnie temat AI i wykorzystywania go w obszarze komercyjnym jest tematem do debat i dyskusji</a:t>
          </a:r>
          <a:endParaRPr lang="en-US"/>
        </a:p>
      </dgm:t>
    </dgm:pt>
    <dgm:pt modelId="{162DA67B-4342-448A-B579-3872B1953C97}" type="parTrans" cxnId="{DC73E4F8-F1F4-4E6C-8528-33A676BBFA77}">
      <dgm:prSet/>
      <dgm:spPr/>
      <dgm:t>
        <a:bodyPr/>
        <a:lstStyle/>
        <a:p>
          <a:endParaRPr lang="en-US"/>
        </a:p>
      </dgm:t>
    </dgm:pt>
    <dgm:pt modelId="{ECD30628-5E02-46AD-A583-EF4087E9DB95}" type="sibTrans" cxnId="{DC73E4F8-F1F4-4E6C-8528-33A676BBFA77}">
      <dgm:prSet/>
      <dgm:spPr/>
      <dgm:t>
        <a:bodyPr/>
        <a:lstStyle/>
        <a:p>
          <a:endParaRPr lang="en-US"/>
        </a:p>
      </dgm:t>
    </dgm:pt>
    <dgm:pt modelId="{E602D432-68D9-49C5-8065-F1FCA386EEB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Propozycja regulacyjna:</a:t>
          </a:r>
          <a:endParaRPr lang="en-US"/>
        </a:p>
      </dgm:t>
    </dgm:pt>
    <dgm:pt modelId="{A12BD654-7C1C-454A-ADAF-03413ED071D0}" type="parTrans" cxnId="{417178D3-620F-4FDE-A9F9-C19DDC4DBF10}">
      <dgm:prSet/>
      <dgm:spPr/>
      <dgm:t>
        <a:bodyPr/>
        <a:lstStyle/>
        <a:p>
          <a:endParaRPr lang="en-US"/>
        </a:p>
      </dgm:t>
    </dgm:pt>
    <dgm:pt modelId="{FA7C848F-E92C-4E17-849E-DB0E3E18F246}" type="sibTrans" cxnId="{417178D3-620F-4FDE-A9F9-C19DDC4DBF10}">
      <dgm:prSet/>
      <dgm:spPr/>
      <dgm:t>
        <a:bodyPr/>
        <a:lstStyle/>
        <a:p>
          <a:endParaRPr lang="en-US"/>
        </a:p>
      </dgm:t>
    </dgm:pt>
    <dgm:pt modelId="{57104013-2DE3-4945-926B-C0B94B1DF9A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Weryfikacja źródeł uczenia SI</a:t>
          </a:r>
          <a:endParaRPr lang="en-US"/>
        </a:p>
      </dgm:t>
    </dgm:pt>
    <dgm:pt modelId="{6C29A441-89AB-42D2-AA79-0B490E93207D}" type="parTrans" cxnId="{0A4FD29E-A384-4E12-842F-FFDFCAD3CAA9}">
      <dgm:prSet/>
      <dgm:spPr/>
      <dgm:t>
        <a:bodyPr/>
        <a:lstStyle/>
        <a:p>
          <a:endParaRPr lang="en-US"/>
        </a:p>
      </dgm:t>
    </dgm:pt>
    <dgm:pt modelId="{E8C5B03C-DE4E-48F9-B9BF-D00C8990B072}" type="sibTrans" cxnId="{0A4FD29E-A384-4E12-842F-FFDFCAD3CAA9}">
      <dgm:prSet/>
      <dgm:spPr/>
      <dgm:t>
        <a:bodyPr/>
        <a:lstStyle/>
        <a:p>
          <a:endParaRPr lang="en-US"/>
        </a:p>
      </dgm:t>
    </dgm:pt>
    <dgm:pt modelId="{FCDF00DC-8030-4118-A58C-B979A46F0F9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Oznaczenie wygenerowanych dóbr jako generowane przez AI aby uniknąć problemów na drodze praw autorskich</a:t>
          </a:r>
          <a:endParaRPr lang="en-US" dirty="0"/>
        </a:p>
      </dgm:t>
    </dgm:pt>
    <dgm:pt modelId="{6D0DCC60-34EF-4450-9A1B-F50032D0DD54}" type="parTrans" cxnId="{B9337FCD-111B-4C16-9A56-F5F585AE8355}">
      <dgm:prSet/>
      <dgm:spPr/>
      <dgm:t>
        <a:bodyPr/>
        <a:lstStyle/>
        <a:p>
          <a:endParaRPr lang="en-US"/>
        </a:p>
      </dgm:t>
    </dgm:pt>
    <dgm:pt modelId="{E1FF3133-352E-4128-910E-022AB2918C02}" type="sibTrans" cxnId="{B9337FCD-111B-4C16-9A56-F5F585AE8355}">
      <dgm:prSet/>
      <dgm:spPr/>
      <dgm:t>
        <a:bodyPr/>
        <a:lstStyle/>
        <a:p>
          <a:endParaRPr lang="en-US"/>
        </a:p>
      </dgm:t>
    </dgm:pt>
    <dgm:pt modelId="{0CDBB36A-26FF-40DB-876E-F3EAD34368F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Eliminacja oraz naprawa potencjalnych błędów i szkód jakie algorytmy SI wyrządziły bądź wyrządzą</a:t>
          </a:r>
          <a:endParaRPr lang="en-US" dirty="0"/>
        </a:p>
      </dgm:t>
    </dgm:pt>
    <dgm:pt modelId="{7E7FCAE2-E84C-4F76-A40E-7B172F7795F2}" type="parTrans" cxnId="{E8E08AC1-FF96-44E4-BF2E-A356E667A2AC}">
      <dgm:prSet/>
      <dgm:spPr/>
      <dgm:t>
        <a:bodyPr/>
        <a:lstStyle/>
        <a:p>
          <a:endParaRPr lang="pl-PL"/>
        </a:p>
      </dgm:t>
    </dgm:pt>
    <dgm:pt modelId="{4516BB57-BE20-433D-A1D8-939003715591}" type="sibTrans" cxnId="{E8E08AC1-FF96-44E4-BF2E-A356E667A2AC}">
      <dgm:prSet/>
      <dgm:spPr/>
      <dgm:t>
        <a:bodyPr/>
        <a:lstStyle/>
        <a:p>
          <a:endParaRPr lang="pl-PL"/>
        </a:p>
      </dgm:t>
    </dgm:pt>
    <dgm:pt modelId="{A47A96A8-9F33-4D32-AB33-B1C810AD4958}" type="pres">
      <dgm:prSet presAssocID="{D3893B81-091B-4138-BD8B-996D3B0E3209}" presName="root" presStyleCnt="0">
        <dgm:presLayoutVars>
          <dgm:dir/>
          <dgm:resizeHandles val="exact"/>
        </dgm:presLayoutVars>
      </dgm:prSet>
      <dgm:spPr/>
    </dgm:pt>
    <dgm:pt modelId="{D5843331-7395-4DBD-B41B-1C6B996581C0}" type="pres">
      <dgm:prSet presAssocID="{10DB757C-898B-4D2D-A7EE-0D01FE730200}" presName="compNode" presStyleCnt="0"/>
      <dgm:spPr/>
    </dgm:pt>
    <dgm:pt modelId="{8EFA4E83-24C4-4337-AA29-CCE4C61EABBF}" type="pres">
      <dgm:prSet presAssocID="{10DB757C-898B-4D2D-A7EE-0D01FE730200}" presName="bgRect" presStyleLbl="bgShp" presStyleIdx="0" presStyleCnt="5"/>
      <dgm:spPr/>
    </dgm:pt>
    <dgm:pt modelId="{1EFE46E4-42FD-47ED-B988-59159D644015}" type="pres">
      <dgm:prSet presAssocID="{10DB757C-898B-4D2D-A7EE-0D01FE7302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44222910-3190-49AA-BDCD-6C3B0CA7FEDD}" type="pres">
      <dgm:prSet presAssocID="{10DB757C-898B-4D2D-A7EE-0D01FE730200}" presName="spaceRect" presStyleCnt="0"/>
      <dgm:spPr/>
    </dgm:pt>
    <dgm:pt modelId="{83BBAE07-CCD5-48E6-9BCD-4B7C627830F3}" type="pres">
      <dgm:prSet presAssocID="{10DB757C-898B-4D2D-A7EE-0D01FE730200}" presName="parTx" presStyleLbl="revTx" presStyleIdx="0" presStyleCnt="5">
        <dgm:presLayoutVars>
          <dgm:chMax val="0"/>
          <dgm:chPref val="0"/>
        </dgm:presLayoutVars>
      </dgm:prSet>
      <dgm:spPr/>
    </dgm:pt>
    <dgm:pt modelId="{D6B494B9-A77B-4E3D-A0B2-493DCC78954F}" type="pres">
      <dgm:prSet presAssocID="{ECD30628-5E02-46AD-A583-EF4087E9DB95}" presName="sibTrans" presStyleCnt="0"/>
      <dgm:spPr/>
    </dgm:pt>
    <dgm:pt modelId="{683D5D55-6808-44F0-A9CC-AD7A48F9DA42}" type="pres">
      <dgm:prSet presAssocID="{E602D432-68D9-49C5-8065-F1FCA386EEB3}" presName="compNode" presStyleCnt="0"/>
      <dgm:spPr/>
    </dgm:pt>
    <dgm:pt modelId="{4BD4D5E0-CE8C-4776-B483-BB6B09F2652B}" type="pres">
      <dgm:prSet presAssocID="{E602D432-68D9-49C5-8065-F1FCA386EEB3}" presName="bgRect" presStyleLbl="bgShp" presStyleIdx="1" presStyleCnt="5"/>
      <dgm:spPr/>
    </dgm:pt>
    <dgm:pt modelId="{895DB575-AD37-4FF3-B6DE-D44C4EB0DE6B}" type="pres">
      <dgm:prSet presAssocID="{E602D432-68D9-49C5-8065-F1FCA386EE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tania"/>
        </a:ext>
      </dgm:extLst>
    </dgm:pt>
    <dgm:pt modelId="{F7CCEFAD-A04E-49DA-B0B2-2D1B5D512D24}" type="pres">
      <dgm:prSet presAssocID="{E602D432-68D9-49C5-8065-F1FCA386EEB3}" presName="spaceRect" presStyleCnt="0"/>
      <dgm:spPr/>
    </dgm:pt>
    <dgm:pt modelId="{5E6CA00C-6F98-41AC-B714-0F40D425EA84}" type="pres">
      <dgm:prSet presAssocID="{E602D432-68D9-49C5-8065-F1FCA386EEB3}" presName="parTx" presStyleLbl="revTx" presStyleIdx="1" presStyleCnt="5">
        <dgm:presLayoutVars>
          <dgm:chMax val="0"/>
          <dgm:chPref val="0"/>
        </dgm:presLayoutVars>
      </dgm:prSet>
      <dgm:spPr/>
    </dgm:pt>
    <dgm:pt modelId="{59C8CB4F-6723-416F-911A-E725B1A8C444}" type="pres">
      <dgm:prSet presAssocID="{FA7C848F-E92C-4E17-849E-DB0E3E18F246}" presName="sibTrans" presStyleCnt="0"/>
      <dgm:spPr/>
    </dgm:pt>
    <dgm:pt modelId="{4195EB28-6BA8-4F5B-BBD1-72047E4BAAF2}" type="pres">
      <dgm:prSet presAssocID="{57104013-2DE3-4945-926B-C0B94B1DF9A5}" presName="compNode" presStyleCnt="0"/>
      <dgm:spPr/>
    </dgm:pt>
    <dgm:pt modelId="{522C014A-23D2-437C-8F71-8523AFE49423}" type="pres">
      <dgm:prSet presAssocID="{57104013-2DE3-4945-926B-C0B94B1DF9A5}" presName="bgRect" presStyleLbl="bgShp" presStyleIdx="2" presStyleCnt="5"/>
      <dgm:spPr/>
    </dgm:pt>
    <dgm:pt modelId="{BE993D37-B2A5-4B8E-900B-D686DF5E4D4F}" type="pres">
      <dgm:prSet presAssocID="{57104013-2DE3-4945-926B-C0B94B1DF9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89E18A47-3191-4851-85B0-77E9856ADCD3}" type="pres">
      <dgm:prSet presAssocID="{57104013-2DE3-4945-926B-C0B94B1DF9A5}" presName="spaceRect" presStyleCnt="0"/>
      <dgm:spPr/>
    </dgm:pt>
    <dgm:pt modelId="{800378B2-6691-4A54-85AB-299250F209A0}" type="pres">
      <dgm:prSet presAssocID="{57104013-2DE3-4945-926B-C0B94B1DF9A5}" presName="parTx" presStyleLbl="revTx" presStyleIdx="2" presStyleCnt="5">
        <dgm:presLayoutVars>
          <dgm:chMax val="0"/>
          <dgm:chPref val="0"/>
        </dgm:presLayoutVars>
      </dgm:prSet>
      <dgm:spPr/>
    </dgm:pt>
    <dgm:pt modelId="{558455DA-48CD-4D40-98B6-99FA43403913}" type="pres">
      <dgm:prSet presAssocID="{E8C5B03C-DE4E-48F9-B9BF-D00C8990B072}" presName="sibTrans" presStyleCnt="0"/>
      <dgm:spPr/>
    </dgm:pt>
    <dgm:pt modelId="{1E137FA4-3143-41B3-B10E-CAEC34DD285A}" type="pres">
      <dgm:prSet presAssocID="{FCDF00DC-8030-4118-A58C-B979A46F0F95}" presName="compNode" presStyleCnt="0"/>
      <dgm:spPr/>
    </dgm:pt>
    <dgm:pt modelId="{8EC02F65-C389-4747-9951-188E33F832A3}" type="pres">
      <dgm:prSet presAssocID="{FCDF00DC-8030-4118-A58C-B979A46F0F95}" presName="bgRect" presStyleLbl="bgShp" presStyleIdx="3" presStyleCnt="5"/>
      <dgm:spPr/>
    </dgm:pt>
    <dgm:pt modelId="{99543377-A06A-4D1E-97B9-2FD54C8EA9E7}" type="pres">
      <dgm:prSet presAssocID="{FCDF00DC-8030-4118-A58C-B979A46F0F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8A504C6F-A73E-497D-8C8C-CC7D595BBD20}" type="pres">
      <dgm:prSet presAssocID="{FCDF00DC-8030-4118-A58C-B979A46F0F95}" presName="spaceRect" presStyleCnt="0"/>
      <dgm:spPr/>
    </dgm:pt>
    <dgm:pt modelId="{C605EADD-1FF3-4359-BE3B-970B83488B0B}" type="pres">
      <dgm:prSet presAssocID="{FCDF00DC-8030-4118-A58C-B979A46F0F95}" presName="parTx" presStyleLbl="revTx" presStyleIdx="3" presStyleCnt="5">
        <dgm:presLayoutVars>
          <dgm:chMax val="0"/>
          <dgm:chPref val="0"/>
        </dgm:presLayoutVars>
      </dgm:prSet>
      <dgm:spPr/>
    </dgm:pt>
    <dgm:pt modelId="{EBE9B4CD-C732-4F3D-A32A-6E3FDE2FDA1D}" type="pres">
      <dgm:prSet presAssocID="{E1FF3133-352E-4128-910E-022AB2918C02}" presName="sibTrans" presStyleCnt="0"/>
      <dgm:spPr/>
    </dgm:pt>
    <dgm:pt modelId="{14A5C3B1-4679-406B-9B4C-892858D9701F}" type="pres">
      <dgm:prSet presAssocID="{0CDBB36A-26FF-40DB-876E-F3EAD34368F9}" presName="compNode" presStyleCnt="0"/>
      <dgm:spPr/>
    </dgm:pt>
    <dgm:pt modelId="{3AF56870-F1A9-47D7-A9B8-9BC9DC1CD5E3}" type="pres">
      <dgm:prSet presAssocID="{0CDBB36A-26FF-40DB-876E-F3EAD34368F9}" presName="bgRect" presStyleLbl="bgShp" presStyleIdx="4" presStyleCnt="5"/>
      <dgm:spPr/>
    </dgm:pt>
    <dgm:pt modelId="{9AF9016B-A5EC-41C9-8EA5-82F1F86B454A}" type="pres">
      <dgm:prSet presAssocID="{0CDBB36A-26FF-40DB-876E-F3EAD34368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 kontur"/>
        </a:ext>
      </dgm:extLst>
    </dgm:pt>
    <dgm:pt modelId="{118CF873-8D28-46D8-B3E0-B7A131CDE7C1}" type="pres">
      <dgm:prSet presAssocID="{0CDBB36A-26FF-40DB-876E-F3EAD34368F9}" presName="spaceRect" presStyleCnt="0"/>
      <dgm:spPr/>
    </dgm:pt>
    <dgm:pt modelId="{3ABB957A-7E81-4FF6-9777-C6ACA896C700}" type="pres">
      <dgm:prSet presAssocID="{0CDBB36A-26FF-40DB-876E-F3EAD34368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29622E-78A6-43F3-85B2-B68D407868E1}" type="presOf" srcId="{57104013-2DE3-4945-926B-C0B94B1DF9A5}" destId="{800378B2-6691-4A54-85AB-299250F209A0}" srcOrd="0" destOrd="0" presId="urn:microsoft.com/office/officeart/2018/2/layout/IconVerticalSolidList"/>
    <dgm:cxn modelId="{27803039-B2E3-486B-8F35-8AD5B1A99CAC}" type="presOf" srcId="{0CDBB36A-26FF-40DB-876E-F3EAD34368F9}" destId="{3ABB957A-7E81-4FF6-9777-C6ACA896C700}" srcOrd="0" destOrd="0" presId="urn:microsoft.com/office/officeart/2018/2/layout/IconVerticalSolidList"/>
    <dgm:cxn modelId="{BA168B72-3B35-41DF-9D8D-10D0A96C7EEA}" type="presOf" srcId="{D3893B81-091B-4138-BD8B-996D3B0E3209}" destId="{A47A96A8-9F33-4D32-AB33-B1C810AD4958}" srcOrd="0" destOrd="0" presId="urn:microsoft.com/office/officeart/2018/2/layout/IconVerticalSolidList"/>
    <dgm:cxn modelId="{3A2C0674-8E4F-485F-B105-A719CF8DB463}" type="presOf" srcId="{10DB757C-898B-4D2D-A7EE-0D01FE730200}" destId="{83BBAE07-CCD5-48E6-9BCD-4B7C627830F3}" srcOrd="0" destOrd="0" presId="urn:microsoft.com/office/officeart/2018/2/layout/IconVerticalSolidList"/>
    <dgm:cxn modelId="{0A4FD29E-A384-4E12-842F-FFDFCAD3CAA9}" srcId="{D3893B81-091B-4138-BD8B-996D3B0E3209}" destId="{57104013-2DE3-4945-926B-C0B94B1DF9A5}" srcOrd="2" destOrd="0" parTransId="{6C29A441-89AB-42D2-AA79-0B490E93207D}" sibTransId="{E8C5B03C-DE4E-48F9-B9BF-D00C8990B072}"/>
    <dgm:cxn modelId="{A3F4B9A0-6B0D-45CD-8570-9B2C5899D02E}" type="presOf" srcId="{E602D432-68D9-49C5-8065-F1FCA386EEB3}" destId="{5E6CA00C-6F98-41AC-B714-0F40D425EA84}" srcOrd="0" destOrd="0" presId="urn:microsoft.com/office/officeart/2018/2/layout/IconVerticalSolidList"/>
    <dgm:cxn modelId="{E8E08AC1-FF96-44E4-BF2E-A356E667A2AC}" srcId="{D3893B81-091B-4138-BD8B-996D3B0E3209}" destId="{0CDBB36A-26FF-40DB-876E-F3EAD34368F9}" srcOrd="4" destOrd="0" parTransId="{7E7FCAE2-E84C-4F76-A40E-7B172F7795F2}" sibTransId="{4516BB57-BE20-433D-A1D8-939003715591}"/>
    <dgm:cxn modelId="{B9337FCD-111B-4C16-9A56-F5F585AE8355}" srcId="{D3893B81-091B-4138-BD8B-996D3B0E3209}" destId="{FCDF00DC-8030-4118-A58C-B979A46F0F95}" srcOrd="3" destOrd="0" parTransId="{6D0DCC60-34EF-4450-9A1B-F50032D0DD54}" sibTransId="{E1FF3133-352E-4128-910E-022AB2918C02}"/>
    <dgm:cxn modelId="{417178D3-620F-4FDE-A9F9-C19DDC4DBF10}" srcId="{D3893B81-091B-4138-BD8B-996D3B0E3209}" destId="{E602D432-68D9-49C5-8065-F1FCA386EEB3}" srcOrd="1" destOrd="0" parTransId="{A12BD654-7C1C-454A-ADAF-03413ED071D0}" sibTransId="{FA7C848F-E92C-4E17-849E-DB0E3E18F246}"/>
    <dgm:cxn modelId="{6641A3DE-9B76-4721-880A-B4330AC8D1DA}" type="presOf" srcId="{FCDF00DC-8030-4118-A58C-B979A46F0F95}" destId="{C605EADD-1FF3-4359-BE3B-970B83488B0B}" srcOrd="0" destOrd="0" presId="urn:microsoft.com/office/officeart/2018/2/layout/IconVerticalSolidList"/>
    <dgm:cxn modelId="{DC73E4F8-F1F4-4E6C-8528-33A676BBFA77}" srcId="{D3893B81-091B-4138-BD8B-996D3B0E3209}" destId="{10DB757C-898B-4D2D-A7EE-0D01FE730200}" srcOrd="0" destOrd="0" parTransId="{162DA67B-4342-448A-B579-3872B1953C97}" sibTransId="{ECD30628-5E02-46AD-A583-EF4087E9DB95}"/>
    <dgm:cxn modelId="{8315BB18-C251-4503-A7D3-DD490AED7CE2}" type="presParOf" srcId="{A47A96A8-9F33-4D32-AB33-B1C810AD4958}" destId="{D5843331-7395-4DBD-B41B-1C6B996581C0}" srcOrd="0" destOrd="0" presId="urn:microsoft.com/office/officeart/2018/2/layout/IconVerticalSolidList"/>
    <dgm:cxn modelId="{6F68BEC1-DD01-47DD-8CD6-DDDE77F30EC2}" type="presParOf" srcId="{D5843331-7395-4DBD-B41B-1C6B996581C0}" destId="{8EFA4E83-24C4-4337-AA29-CCE4C61EABBF}" srcOrd="0" destOrd="0" presId="urn:microsoft.com/office/officeart/2018/2/layout/IconVerticalSolidList"/>
    <dgm:cxn modelId="{EA17F739-9C66-4380-AB2D-DB4BA41735D0}" type="presParOf" srcId="{D5843331-7395-4DBD-B41B-1C6B996581C0}" destId="{1EFE46E4-42FD-47ED-B988-59159D644015}" srcOrd="1" destOrd="0" presId="urn:microsoft.com/office/officeart/2018/2/layout/IconVerticalSolidList"/>
    <dgm:cxn modelId="{5126EB8F-E26B-431B-AB30-DC66DC17EF34}" type="presParOf" srcId="{D5843331-7395-4DBD-B41B-1C6B996581C0}" destId="{44222910-3190-49AA-BDCD-6C3B0CA7FEDD}" srcOrd="2" destOrd="0" presId="urn:microsoft.com/office/officeart/2018/2/layout/IconVerticalSolidList"/>
    <dgm:cxn modelId="{FBB0CCAF-5BD5-42A2-BFCB-78D052E2944D}" type="presParOf" srcId="{D5843331-7395-4DBD-B41B-1C6B996581C0}" destId="{83BBAE07-CCD5-48E6-9BCD-4B7C627830F3}" srcOrd="3" destOrd="0" presId="urn:microsoft.com/office/officeart/2018/2/layout/IconVerticalSolidList"/>
    <dgm:cxn modelId="{D626D474-3FA6-435B-AE1B-F4AED19D5B41}" type="presParOf" srcId="{A47A96A8-9F33-4D32-AB33-B1C810AD4958}" destId="{D6B494B9-A77B-4E3D-A0B2-493DCC78954F}" srcOrd="1" destOrd="0" presId="urn:microsoft.com/office/officeart/2018/2/layout/IconVerticalSolidList"/>
    <dgm:cxn modelId="{BD4EBFF7-EDA6-4485-A45F-263E06E4CC19}" type="presParOf" srcId="{A47A96A8-9F33-4D32-AB33-B1C810AD4958}" destId="{683D5D55-6808-44F0-A9CC-AD7A48F9DA42}" srcOrd="2" destOrd="0" presId="urn:microsoft.com/office/officeart/2018/2/layout/IconVerticalSolidList"/>
    <dgm:cxn modelId="{0FD52341-A403-40F2-AE9D-B34E4D8AE83D}" type="presParOf" srcId="{683D5D55-6808-44F0-A9CC-AD7A48F9DA42}" destId="{4BD4D5E0-CE8C-4776-B483-BB6B09F2652B}" srcOrd="0" destOrd="0" presId="urn:microsoft.com/office/officeart/2018/2/layout/IconVerticalSolidList"/>
    <dgm:cxn modelId="{32336BB9-94D7-476B-BACE-5A13355AB99D}" type="presParOf" srcId="{683D5D55-6808-44F0-A9CC-AD7A48F9DA42}" destId="{895DB575-AD37-4FF3-B6DE-D44C4EB0DE6B}" srcOrd="1" destOrd="0" presId="urn:microsoft.com/office/officeart/2018/2/layout/IconVerticalSolidList"/>
    <dgm:cxn modelId="{C563D72A-47E8-4254-92FD-878E1B3051CE}" type="presParOf" srcId="{683D5D55-6808-44F0-A9CC-AD7A48F9DA42}" destId="{F7CCEFAD-A04E-49DA-B0B2-2D1B5D512D24}" srcOrd="2" destOrd="0" presId="urn:microsoft.com/office/officeart/2018/2/layout/IconVerticalSolidList"/>
    <dgm:cxn modelId="{197BBB2E-7F29-4E32-B702-995E58B5BB54}" type="presParOf" srcId="{683D5D55-6808-44F0-A9CC-AD7A48F9DA42}" destId="{5E6CA00C-6F98-41AC-B714-0F40D425EA84}" srcOrd="3" destOrd="0" presId="urn:microsoft.com/office/officeart/2018/2/layout/IconVerticalSolidList"/>
    <dgm:cxn modelId="{6DDE2ACD-B7DE-4B40-876A-D58FA31D9F84}" type="presParOf" srcId="{A47A96A8-9F33-4D32-AB33-B1C810AD4958}" destId="{59C8CB4F-6723-416F-911A-E725B1A8C444}" srcOrd="3" destOrd="0" presId="urn:microsoft.com/office/officeart/2018/2/layout/IconVerticalSolidList"/>
    <dgm:cxn modelId="{EF323729-F244-402B-8C75-0935839E2E7E}" type="presParOf" srcId="{A47A96A8-9F33-4D32-AB33-B1C810AD4958}" destId="{4195EB28-6BA8-4F5B-BBD1-72047E4BAAF2}" srcOrd="4" destOrd="0" presId="urn:microsoft.com/office/officeart/2018/2/layout/IconVerticalSolidList"/>
    <dgm:cxn modelId="{3183E0EE-D397-4216-9159-942A242B369B}" type="presParOf" srcId="{4195EB28-6BA8-4F5B-BBD1-72047E4BAAF2}" destId="{522C014A-23D2-437C-8F71-8523AFE49423}" srcOrd="0" destOrd="0" presId="urn:microsoft.com/office/officeart/2018/2/layout/IconVerticalSolidList"/>
    <dgm:cxn modelId="{56FEB4AA-A760-4513-87CB-BDFB9F4E4BB9}" type="presParOf" srcId="{4195EB28-6BA8-4F5B-BBD1-72047E4BAAF2}" destId="{BE993D37-B2A5-4B8E-900B-D686DF5E4D4F}" srcOrd="1" destOrd="0" presId="urn:microsoft.com/office/officeart/2018/2/layout/IconVerticalSolidList"/>
    <dgm:cxn modelId="{D7C0A51D-B3E7-43B1-81B7-2A775FAF91D5}" type="presParOf" srcId="{4195EB28-6BA8-4F5B-BBD1-72047E4BAAF2}" destId="{89E18A47-3191-4851-85B0-77E9856ADCD3}" srcOrd="2" destOrd="0" presId="urn:microsoft.com/office/officeart/2018/2/layout/IconVerticalSolidList"/>
    <dgm:cxn modelId="{0AD8D2EE-85FE-4B44-81DF-E33B2B186AF5}" type="presParOf" srcId="{4195EB28-6BA8-4F5B-BBD1-72047E4BAAF2}" destId="{800378B2-6691-4A54-85AB-299250F209A0}" srcOrd="3" destOrd="0" presId="urn:microsoft.com/office/officeart/2018/2/layout/IconVerticalSolidList"/>
    <dgm:cxn modelId="{7C1085B2-2A00-44B7-9B10-C7E32BD2C689}" type="presParOf" srcId="{A47A96A8-9F33-4D32-AB33-B1C810AD4958}" destId="{558455DA-48CD-4D40-98B6-99FA43403913}" srcOrd="5" destOrd="0" presId="urn:microsoft.com/office/officeart/2018/2/layout/IconVerticalSolidList"/>
    <dgm:cxn modelId="{3AC66366-B1F0-440A-BBF0-0E16E43A2037}" type="presParOf" srcId="{A47A96A8-9F33-4D32-AB33-B1C810AD4958}" destId="{1E137FA4-3143-41B3-B10E-CAEC34DD285A}" srcOrd="6" destOrd="0" presId="urn:microsoft.com/office/officeart/2018/2/layout/IconVerticalSolidList"/>
    <dgm:cxn modelId="{C5557AEE-08D0-4FBA-8421-35417A97E48A}" type="presParOf" srcId="{1E137FA4-3143-41B3-B10E-CAEC34DD285A}" destId="{8EC02F65-C389-4747-9951-188E33F832A3}" srcOrd="0" destOrd="0" presId="urn:microsoft.com/office/officeart/2018/2/layout/IconVerticalSolidList"/>
    <dgm:cxn modelId="{13236C34-B0D6-4D11-80FA-7669FE7FCFC7}" type="presParOf" srcId="{1E137FA4-3143-41B3-B10E-CAEC34DD285A}" destId="{99543377-A06A-4D1E-97B9-2FD54C8EA9E7}" srcOrd="1" destOrd="0" presId="urn:microsoft.com/office/officeart/2018/2/layout/IconVerticalSolidList"/>
    <dgm:cxn modelId="{CCCF7CDA-AC7C-41B8-A80E-F263982418A0}" type="presParOf" srcId="{1E137FA4-3143-41B3-B10E-CAEC34DD285A}" destId="{8A504C6F-A73E-497D-8C8C-CC7D595BBD20}" srcOrd="2" destOrd="0" presId="urn:microsoft.com/office/officeart/2018/2/layout/IconVerticalSolidList"/>
    <dgm:cxn modelId="{743603C7-5585-41A1-A4CC-155818ED6B89}" type="presParOf" srcId="{1E137FA4-3143-41B3-B10E-CAEC34DD285A}" destId="{C605EADD-1FF3-4359-BE3B-970B83488B0B}" srcOrd="3" destOrd="0" presId="urn:microsoft.com/office/officeart/2018/2/layout/IconVerticalSolidList"/>
    <dgm:cxn modelId="{5646AD03-662D-4C90-8D45-11A02A7D9F13}" type="presParOf" srcId="{A47A96A8-9F33-4D32-AB33-B1C810AD4958}" destId="{EBE9B4CD-C732-4F3D-A32A-6E3FDE2FDA1D}" srcOrd="7" destOrd="0" presId="urn:microsoft.com/office/officeart/2018/2/layout/IconVerticalSolidList"/>
    <dgm:cxn modelId="{8E01DEDA-C329-47F0-9F1D-662315645927}" type="presParOf" srcId="{A47A96A8-9F33-4D32-AB33-B1C810AD4958}" destId="{14A5C3B1-4679-406B-9B4C-892858D9701F}" srcOrd="8" destOrd="0" presId="urn:microsoft.com/office/officeart/2018/2/layout/IconVerticalSolidList"/>
    <dgm:cxn modelId="{9CD02702-AD44-4180-8301-EFADE4A54CD5}" type="presParOf" srcId="{14A5C3B1-4679-406B-9B4C-892858D9701F}" destId="{3AF56870-F1A9-47D7-A9B8-9BC9DC1CD5E3}" srcOrd="0" destOrd="0" presId="urn:microsoft.com/office/officeart/2018/2/layout/IconVerticalSolidList"/>
    <dgm:cxn modelId="{0C20320D-401F-4760-A329-41309FB048C9}" type="presParOf" srcId="{14A5C3B1-4679-406B-9B4C-892858D9701F}" destId="{9AF9016B-A5EC-41C9-8EA5-82F1F86B454A}" srcOrd="1" destOrd="0" presId="urn:microsoft.com/office/officeart/2018/2/layout/IconVerticalSolidList"/>
    <dgm:cxn modelId="{C8E4F450-440C-43E1-9057-7DD054618C11}" type="presParOf" srcId="{14A5C3B1-4679-406B-9B4C-892858D9701F}" destId="{118CF873-8D28-46D8-B3E0-B7A131CDE7C1}" srcOrd="2" destOrd="0" presId="urn:microsoft.com/office/officeart/2018/2/layout/IconVerticalSolidList"/>
    <dgm:cxn modelId="{41631553-E0BD-47B2-B74E-4ED22D7968B8}" type="presParOf" srcId="{14A5C3B1-4679-406B-9B4C-892858D9701F}" destId="{3ABB957A-7E81-4FF6-9777-C6ACA896C7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C1B45-6354-456D-B419-954AF4A974B1}">
      <dsp:nvSpPr>
        <dsp:cNvPr id="0" name=""/>
        <dsp:cNvSpPr/>
      </dsp:nvSpPr>
      <dsp:spPr>
        <a:xfrm>
          <a:off x="0" y="19943"/>
          <a:ext cx="5826934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Obecnie nie ma żadnych stosowanych praw czy regulacji dotyczących SI. </a:t>
          </a:r>
          <a:endParaRPr lang="en-US" sz="1800" kern="1200"/>
        </a:p>
      </dsp:txBody>
      <dsp:txXfrm>
        <a:off x="62262" y="82205"/>
        <a:ext cx="5702410" cy="1150922"/>
      </dsp:txXfrm>
    </dsp:sp>
    <dsp:sp modelId="{2F209AD8-E913-4349-9BAF-4CBE58B97AE0}">
      <dsp:nvSpPr>
        <dsp:cNvPr id="0" name=""/>
        <dsp:cNvSpPr/>
      </dsp:nvSpPr>
      <dsp:spPr>
        <a:xfrm>
          <a:off x="0" y="1347229"/>
          <a:ext cx="5826934" cy="1275446"/>
        </a:xfrm>
        <a:prstGeom prst="roundRect">
          <a:avLst/>
        </a:prstGeom>
        <a:solidFill>
          <a:schemeClr val="accent2">
            <a:hueOff val="-2185134"/>
            <a:satOff val="-2592"/>
            <a:lumOff val="-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 przygotowaniu jest Akt o AI przez UE</a:t>
          </a:r>
          <a:endParaRPr lang="en-US" sz="1800" kern="1200"/>
        </a:p>
      </dsp:txBody>
      <dsp:txXfrm>
        <a:off x="62262" y="1409491"/>
        <a:ext cx="5702410" cy="1150922"/>
      </dsp:txXfrm>
    </dsp:sp>
    <dsp:sp modelId="{DF3E170A-DBB3-4AC2-8700-E07C8FF34B98}">
      <dsp:nvSpPr>
        <dsp:cNvPr id="0" name=""/>
        <dsp:cNvSpPr/>
      </dsp:nvSpPr>
      <dsp:spPr>
        <a:xfrm>
          <a:off x="0" y="2674516"/>
          <a:ext cx="5826934" cy="1275446"/>
        </a:xfrm>
        <a:prstGeom prst="roundRect">
          <a:avLst/>
        </a:prstGeom>
        <a:solidFill>
          <a:schemeClr val="accent2">
            <a:hueOff val="-4370269"/>
            <a:satOff val="-5184"/>
            <a:lumOff val="-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Jedynie co może regulować jakkolwiek to regulamin modeli, serwisów gdzie jest wykorzystywana SI (dlatego warto czytać regulamin / EULA ;) )</a:t>
          </a:r>
          <a:endParaRPr lang="en-US" sz="1800" kern="1200" dirty="0"/>
        </a:p>
      </dsp:txBody>
      <dsp:txXfrm>
        <a:off x="62262" y="2736778"/>
        <a:ext cx="5702410" cy="1150922"/>
      </dsp:txXfrm>
    </dsp:sp>
    <dsp:sp modelId="{1AF961A8-D583-4303-96D0-942B11A772CB}">
      <dsp:nvSpPr>
        <dsp:cNvPr id="0" name=""/>
        <dsp:cNvSpPr/>
      </dsp:nvSpPr>
      <dsp:spPr>
        <a:xfrm>
          <a:off x="0" y="4001802"/>
          <a:ext cx="5826934" cy="1275446"/>
        </a:xfrm>
        <a:prstGeom prst="roundRect">
          <a:avLst/>
        </a:prstGeom>
        <a:solidFill>
          <a:schemeClr val="accent2">
            <a:hueOff val="-6555403"/>
            <a:satOff val="-7776"/>
            <a:lumOff val="-411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Największy spór obecnie trwa o prawa autorskie wygenerowanych dóbr oraz potencjalne zagrożenia związane z ewolucją AI</a:t>
          </a:r>
          <a:endParaRPr lang="en-US" sz="1800" kern="1200" dirty="0"/>
        </a:p>
      </dsp:txBody>
      <dsp:txXfrm>
        <a:off x="62262" y="4064064"/>
        <a:ext cx="5702410" cy="1150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4E83-24C4-4337-AA29-CCE4C61EABBF}">
      <dsp:nvSpPr>
        <dsp:cNvPr id="0" name=""/>
        <dsp:cNvSpPr/>
      </dsp:nvSpPr>
      <dsp:spPr>
        <a:xfrm>
          <a:off x="0" y="6050"/>
          <a:ext cx="6190459" cy="746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E46E4-42FD-47ED-B988-59159D644015}">
      <dsp:nvSpPr>
        <dsp:cNvPr id="0" name=""/>
        <dsp:cNvSpPr/>
      </dsp:nvSpPr>
      <dsp:spPr>
        <a:xfrm>
          <a:off x="225705" y="173930"/>
          <a:ext cx="410775" cy="4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BAE07-CCD5-48E6-9BCD-4B7C627830F3}">
      <dsp:nvSpPr>
        <dsp:cNvPr id="0" name=""/>
        <dsp:cNvSpPr/>
      </dsp:nvSpPr>
      <dsp:spPr>
        <a:xfrm>
          <a:off x="862187" y="6050"/>
          <a:ext cx="5302156" cy="7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1" tIns="83901" rIns="83901" bIns="839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Obecnie temat AI i wykorzystywania go w obszarze komercyjnym jest tematem do debat i dyskusji</a:t>
          </a:r>
          <a:endParaRPr lang="en-US" sz="1400" kern="1200"/>
        </a:p>
      </dsp:txBody>
      <dsp:txXfrm>
        <a:off x="862187" y="6050"/>
        <a:ext cx="5302156" cy="792768"/>
      </dsp:txXfrm>
    </dsp:sp>
    <dsp:sp modelId="{4BD4D5E0-CE8C-4776-B483-BB6B09F2652B}">
      <dsp:nvSpPr>
        <dsp:cNvPr id="0" name=""/>
        <dsp:cNvSpPr/>
      </dsp:nvSpPr>
      <dsp:spPr>
        <a:xfrm>
          <a:off x="0" y="997011"/>
          <a:ext cx="6190459" cy="746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DB575-AD37-4FF3-B6DE-D44C4EB0DE6B}">
      <dsp:nvSpPr>
        <dsp:cNvPr id="0" name=""/>
        <dsp:cNvSpPr/>
      </dsp:nvSpPr>
      <dsp:spPr>
        <a:xfrm>
          <a:off x="225705" y="1164891"/>
          <a:ext cx="410775" cy="4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CA00C-6F98-41AC-B714-0F40D425EA84}">
      <dsp:nvSpPr>
        <dsp:cNvPr id="0" name=""/>
        <dsp:cNvSpPr/>
      </dsp:nvSpPr>
      <dsp:spPr>
        <a:xfrm>
          <a:off x="862187" y="997011"/>
          <a:ext cx="5302156" cy="7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1" tIns="83901" rIns="83901" bIns="839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Propozycja regulacyjna:</a:t>
          </a:r>
          <a:endParaRPr lang="en-US" sz="1400" kern="1200"/>
        </a:p>
      </dsp:txBody>
      <dsp:txXfrm>
        <a:off x="862187" y="997011"/>
        <a:ext cx="5302156" cy="792768"/>
      </dsp:txXfrm>
    </dsp:sp>
    <dsp:sp modelId="{522C014A-23D2-437C-8F71-8523AFE49423}">
      <dsp:nvSpPr>
        <dsp:cNvPr id="0" name=""/>
        <dsp:cNvSpPr/>
      </dsp:nvSpPr>
      <dsp:spPr>
        <a:xfrm>
          <a:off x="0" y="1987972"/>
          <a:ext cx="6190459" cy="746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93D37-B2A5-4B8E-900B-D686DF5E4D4F}">
      <dsp:nvSpPr>
        <dsp:cNvPr id="0" name=""/>
        <dsp:cNvSpPr/>
      </dsp:nvSpPr>
      <dsp:spPr>
        <a:xfrm>
          <a:off x="225705" y="2155852"/>
          <a:ext cx="410775" cy="4103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378B2-6691-4A54-85AB-299250F209A0}">
      <dsp:nvSpPr>
        <dsp:cNvPr id="0" name=""/>
        <dsp:cNvSpPr/>
      </dsp:nvSpPr>
      <dsp:spPr>
        <a:xfrm>
          <a:off x="862187" y="1987972"/>
          <a:ext cx="5302156" cy="7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1" tIns="83901" rIns="83901" bIns="839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Weryfikacja źródeł uczenia SI</a:t>
          </a:r>
          <a:endParaRPr lang="en-US" sz="1400" kern="1200"/>
        </a:p>
      </dsp:txBody>
      <dsp:txXfrm>
        <a:off x="862187" y="1987972"/>
        <a:ext cx="5302156" cy="792768"/>
      </dsp:txXfrm>
    </dsp:sp>
    <dsp:sp modelId="{8EC02F65-C389-4747-9951-188E33F832A3}">
      <dsp:nvSpPr>
        <dsp:cNvPr id="0" name=""/>
        <dsp:cNvSpPr/>
      </dsp:nvSpPr>
      <dsp:spPr>
        <a:xfrm>
          <a:off x="0" y="2978933"/>
          <a:ext cx="6190459" cy="746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43377-A06A-4D1E-97B9-2FD54C8EA9E7}">
      <dsp:nvSpPr>
        <dsp:cNvPr id="0" name=""/>
        <dsp:cNvSpPr/>
      </dsp:nvSpPr>
      <dsp:spPr>
        <a:xfrm>
          <a:off x="225705" y="3146813"/>
          <a:ext cx="410775" cy="4103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5EADD-1FF3-4359-BE3B-970B83488B0B}">
      <dsp:nvSpPr>
        <dsp:cNvPr id="0" name=""/>
        <dsp:cNvSpPr/>
      </dsp:nvSpPr>
      <dsp:spPr>
        <a:xfrm>
          <a:off x="862187" y="2978933"/>
          <a:ext cx="5302156" cy="7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1" tIns="83901" rIns="83901" bIns="839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Oznaczenie wygenerowanych dóbr jako generowane przez AI aby uniknąć problemów na drodze praw autorskich</a:t>
          </a:r>
          <a:endParaRPr lang="en-US" sz="1400" kern="1200" dirty="0"/>
        </a:p>
      </dsp:txBody>
      <dsp:txXfrm>
        <a:off x="862187" y="2978933"/>
        <a:ext cx="5302156" cy="792768"/>
      </dsp:txXfrm>
    </dsp:sp>
    <dsp:sp modelId="{3AF56870-F1A9-47D7-A9B8-9BC9DC1CD5E3}">
      <dsp:nvSpPr>
        <dsp:cNvPr id="0" name=""/>
        <dsp:cNvSpPr/>
      </dsp:nvSpPr>
      <dsp:spPr>
        <a:xfrm>
          <a:off x="0" y="3969893"/>
          <a:ext cx="6190459" cy="7461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9016B-A5EC-41C9-8EA5-82F1F86B454A}">
      <dsp:nvSpPr>
        <dsp:cNvPr id="0" name=""/>
        <dsp:cNvSpPr/>
      </dsp:nvSpPr>
      <dsp:spPr>
        <a:xfrm>
          <a:off x="225705" y="4137774"/>
          <a:ext cx="410775" cy="4103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B957A-7E81-4FF6-9777-C6ACA896C700}">
      <dsp:nvSpPr>
        <dsp:cNvPr id="0" name=""/>
        <dsp:cNvSpPr/>
      </dsp:nvSpPr>
      <dsp:spPr>
        <a:xfrm>
          <a:off x="862187" y="3969893"/>
          <a:ext cx="5302156" cy="7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1" tIns="83901" rIns="83901" bIns="839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Eliminacja oraz naprawa potencjalnych błędów i szkód jakie algorytmy SI wyrządziły bądź wyrządzą</a:t>
          </a:r>
          <a:endParaRPr lang="en-US" sz="1400" kern="1200" dirty="0"/>
        </a:p>
      </dsp:txBody>
      <dsp:txXfrm>
        <a:off x="862187" y="3969893"/>
        <a:ext cx="5302156" cy="792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797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5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0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1269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7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355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98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547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95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257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54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1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2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66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63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857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9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517C94-3B1E-4991-BED3-41F8B0158A0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— ozdobny okrąg 3W">
            <a:extLst>
              <a:ext uri="{FF2B5EF4-FFF2-40B4-BE49-F238E27FC236}">
                <a16:creationId xmlns:a16="http://schemas.microsoft.com/office/drawing/2014/main" id="{EA34E6A9-A3C0-465B-4C93-3566DE58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137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C2934F6-D4A5-E097-81EC-935948B4D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„Sztuczna inteligencja” 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a prawo stosowane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54D5EA-FCEA-36A1-F572-7C62E38F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Jakub Romanowski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25793</a:t>
            </a:r>
          </a:p>
        </p:txBody>
      </p:sp>
    </p:spTree>
    <p:extLst>
      <p:ext uri="{BB962C8B-B14F-4D97-AF65-F5344CB8AC3E}">
        <p14:creationId xmlns:p14="http://schemas.microsoft.com/office/powerpoint/2010/main" val="2015839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9EEB156F-5F93-BB3A-352F-0B670293A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579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3A49C-B25A-4269-648E-3606AAFD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Agenda: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28319A-2953-B5DC-157E-A19E641E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105835"/>
            <a:ext cx="8817102" cy="1918725"/>
          </a:xfrm>
        </p:spPr>
        <p:txBody>
          <a:bodyPr>
            <a:normAutofit/>
          </a:bodyPr>
          <a:lstStyle/>
          <a:p>
            <a:pPr lvl="1"/>
            <a:r>
              <a:rPr lang="pl-PL" dirty="0">
                <a:solidFill>
                  <a:srgbClr val="FFFFFF"/>
                </a:solidFill>
              </a:rPr>
              <a:t>Czym jest SI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Co może, a czego nie może SI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Obecne podejście prawne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Ewentualne rozwiązania</a:t>
            </a:r>
          </a:p>
        </p:txBody>
      </p:sp>
    </p:spTree>
    <p:extLst>
      <p:ext uri="{BB962C8B-B14F-4D97-AF65-F5344CB8AC3E}">
        <p14:creationId xmlns:p14="http://schemas.microsoft.com/office/powerpoint/2010/main" val="411091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FD7779-3CD5-C7D3-C1DA-F2AF09EF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pl-PL"/>
              <a:t>Czym jest SI?</a:t>
            </a:r>
            <a:endParaRPr lang="pl-PL" dirty="0"/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0F0BAF58-2B8E-9676-DBDD-A3039EB6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pl-PL"/>
              <a:t>Sztuczna inteligencja obecnie to zbiór algorytmów</a:t>
            </a:r>
          </a:p>
          <a:p>
            <a:r>
              <a:rPr lang="pl-PL"/>
              <a:t>Są tworzone po to aby wykonywać zadania wymagające ludzkiego myślenia</a:t>
            </a:r>
          </a:p>
          <a:p>
            <a:r>
              <a:rPr lang="pl-PL"/>
              <a:t>Obecnie nie da się stworzyć prawdziwej sztucznej inteligencji</a:t>
            </a:r>
          </a:p>
        </p:txBody>
      </p:sp>
      <p:pic>
        <p:nvPicPr>
          <p:cNvPr id="11" name="Graphic 6" descr="Head with Gears">
            <a:extLst>
              <a:ext uri="{FF2B5EF4-FFF2-40B4-BE49-F238E27FC236}">
                <a16:creationId xmlns:a16="http://schemas.microsoft.com/office/drawing/2014/main" id="{C20F4117-3ADE-8A67-8017-C9648D2A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482" y="1504224"/>
            <a:ext cx="3849624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E2D8B3-380F-D838-9E26-9B951119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pl-PL"/>
              <a:t>Co może a czego nie SI?</a:t>
            </a:r>
            <a:endParaRPr lang="pl-PL" dirty="0"/>
          </a:p>
        </p:txBody>
      </p:sp>
      <p:sp>
        <p:nvSpPr>
          <p:cNvPr id="45" name="Symbol zastępczy zawartości 2">
            <a:extLst>
              <a:ext uri="{FF2B5EF4-FFF2-40B4-BE49-F238E27FC236}">
                <a16:creationId xmlns:a16="http://schemas.microsoft.com/office/drawing/2014/main" id="{40963329-FC49-E140-4FAE-ABD0F9D1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Obecnie SI poprzez modele może wiele np.:</a:t>
            </a: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Generowanie zdjęć, obrazków, filmów</a:t>
            </a: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Generowanie całych rozprawek i tekstu naukowego opartego na bazie wiedzy modelu</a:t>
            </a: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Szybkie wyszukiwanie informacji z bazy wiedzy modelu</a:t>
            </a:r>
          </a:p>
          <a:p>
            <a:pPr>
              <a:lnSpc>
                <a:spcPct val="100000"/>
              </a:lnSpc>
            </a:pPr>
            <a:endParaRPr lang="pl-PL" sz="1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Lecz nie może np.:</a:t>
            </a: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Przepowiadać wydarzeń</a:t>
            </a: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Myśleć autonomicznie </a:t>
            </a:r>
          </a:p>
          <a:p>
            <a:pPr>
              <a:lnSpc>
                <a:spcPct val="100000"/>
              </a:lnSpc>
            </a:pPr>
            <a:r>
              <a:rPr lang="pl-PL" sz="1400" dirty="0">
                <a:solidFill>
                  <a:schemeClr val="tx1">
                    <a:lumMod val="95000"/>
                  </a:schemeClr>
                </a:solidFill>
              </a:rPr>
              <a:t>Zbuntować się ;)</a:t>
            </a:r>
          </a:p>
        </p:txBody>
      </p:sp>
      <p:pic>
        <p:nvPicPr>
          <p:cNvPr id="47" name="Graphic 6" descr="Robot — kontur">
            <a:extLst>
              <a:ext uri="{FF2B5EF4-FFF2-40B4-BE49-F238E27FC236}">
                <a16:creationId xmlns:a16="http://schemas.microsoft.com/office/drawing/2014/main" id="{8E33F3DF-A11B-B6BA-3560-CA0C33DE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260" y="1016317"/>
            <a:ext cx="4824168" cy="48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10596-701D-6120-22AA-B7DCCCC8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pl-PL" sz="5200"/>
              <a:t>Obecne regulacje prawne wobec SI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19D291A-5E3B-A73A-089E-02677FA79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981566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21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E5F8DE0-3800-06A8-2472-6679C96D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pl-PL" sz="3300">
                <a:solidFill>
                  <a:srgbClr val="FFFFFF"/>
                </a:solidFill>
              </a:rPr>
              <a:t>Propozycja regulacji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BAD79C1-7B0A-E9F4-3BBE-780D12417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104236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6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6BED63-F39A-77E4-7273-89A8B488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Dziękuję za uwagę!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howek z wypełnieniem pełnym">
            <a:extLst>
              <a:ext uri="{FF2B5EF4-FFF2-40B4-BE49-F238E27FC236}">
                <a16:creationId xmlns:a16="http://schemas.microsoft.com/office/drawing/2014/main" id="{82233F38-0515-5904-2756-921DD9100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541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227</Words>
  <Application>Microsoft Office PowerPoint</Application>
  <PresentationFormat>Panoramiczny</PresentationFormat>
  <Paragraphs>33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Wycinek</vt:lpstr>
      <vt:lpstr>„Sztuczna inteligencja”  a prawo stosowane</vt:lpstr>
      <vt:lpstr>Agenda:</vt:lpstr>
      <vt:lpstr>Czym jest SI?</vt:lpstr>
      <vt:lpstr>Co może a czego nie SI?</vt:lpstr>
      <vt:lpstr>Obecne regulacje prawne wobec SI</vt:lpstr>
      <vt:lpstr>Propozycja regulacji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„Sztuczna inteligencja”  a prawo stosowane</dc:title>
  <dc:creator>Jakub Romanowski</dc:creator>
  <cp:lastModifiedBy>Jakub Romanowski</cp:lastModifiedBy>
  <cp:revision>1</cp:revision>
  <dcterms:created xsi:type="dcterms:W3CDTF">2024-01-08T19:26:36Z</dcterms:created>
  <dcterms:modified xsi:type="dcterms:W3CDTF">2024-01-08T20:29:27Z</dcterms:modified>
</cp:coreProperties>
</file>