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72" r:id="rId8"/>
    <p:sldId id="263" r:id="rId9"/>
    <p:sldId id="264" r:id="rId10"/>
    <p:sldId id="265" r:id="rId11"/>
    <p:sldId id="268" r:id="rId12"/>
    <p:sldId id="269" r:id="rId13"/>
    <p:sldId id="270" r:id="rId14"/>
    <p:sldId id="273" r:id="rId15"/>
    <p:sldId id="274" r:id="rId16"/>
    <p:sldId id="275" r:id="rId17"/>
    <p:sldId id="276" r:id="rId18"/>
    <p:sldId id="277" r:id="rId19"/>
    <p:sldId id="278" r:id="rId20"/>
    <p:sldId id="279" r:id="rId21"/>
    <p:sldId id="280" r:id="rId22"/>
    <p:sldId id="281" r:id="rId23"/>
    <p:sldId id="282" r:id="rId24"/>
    <p:sldId id="283" r:id="rId25"/>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359906-8A3D-43D7-8DC9-F55BAD412241}" type="doc">
      <dgm:prSet loTypeId="urn:microsoft.com/office/officeart/2005/8/layout/hierarchy1" loCatId="hierarchy" qsTypeId="urn:microsoft.com/office/officeart/2005/8/quickstyle/simple1" qsCatId="simple" csTypeId="urn:microsoft.com/office/officeart/2005/8/colors/accent5_3" csCatId="accent5" phldr="1"/>
      <dgm:spPr/>
      <dgm:t>
        <a:bodyPr/>
        <a:lstStyle/>
        <a:p>
          <a:endParaRPr lang="pl-PL"/>
        </a:p>
      </dgm:t>
    </dgm:pt>
    <dgm:pt modelId="{9DE335AD-F89C-4596-BCF0-43D84767357C}">
      <dgm:prSet phldrT="[Tekst]"/>
      <dgm:spPr/>
      <dgm:t>
        <a:bodyPr/>
        <a:lstStyle/>
        <a:p>
          <a:r>
            <a:rPr lang="pl-PL" b="1" i="0" baseline="0" dirty="0" smtClean="0">
              <a:effectLst/>
            </a:rPr>
            <a:t>Wnioskowania</a:t>
          </a:r>
          <a:r>
            <a:rPr lang="pl-PL" dirty="0" smtClean="0">
              <a:effectLst/>
            </a:rPr>
            <a:t> </a:t>
          </a:r>
          <a:r>
            <a:rPr lang="pl-PL" b="1" i="0" baseline="0" dirty="0" smtClean="0">
              <a:effectLst/>
            </a:rPr>
            <a:t>prawnicze</a:t>
          </a:r>
          <a:endParaRPr lang="pl-PL" b="1" i="0" baseline="0" dirty="0">
            <a:effectLst/>
          </a:endParaRPr>
        </a:p>
      </dgm:t>
    </dgm:pt>
    <dgm:pt modelId="{3CBCFAA7-EF46-41C6-A267-B10157031FCA}" type="parTrans" cxnId="{384D7DC5-BD9E-4539-8271-CB9247608F27}">
      <dgm:prSet/>
      <dgm:spPr/>
      <dgm:t>
        <a:bodyPr/>
        <a:lstStyle/>
        <a:p>
          <a:endParaRPr lang="pl-PL"/>
        </a:p>
      </dgm:t>
    </dgm:pt>
    <dgm:pt modelId="{BE589CC2-EE5C-4254-9047-ED1F60E1439A}" type="sibTrans" cxnId="{384D7DC5-BD9E-4539-8271-CB9247608F27}">
      <dgm:prSet/>
      <dgm:spPr/>
      <dgm:t>
        <a:bodyPr/>
        <a:lstStyle/>
        <a:p>
          <a:endParaRPr lang="pl-PL"/>
        </a:p>
      </dgm:t>
    </dgm:pt>
    <dgm:pt modelId="{D3150BA4-B6D7-4615-A9E4-2459B3E61383}">
      <dgm:prSet phldrT="[Tekst]"/>
      <dgm:spPr/>
      <dgm:t>
        <a:bodyPr/>
        <a:lstStyle/>
        <a:p>
          <a:r>
            <a:rPr lang="pl-PL" dirty="0" smtClean="0"/>
            <a:t>Logiczne</a:t>
          </a:r>
          <a:endParaRPr lang="pl-PL" dirty="0"/>
        </a:p>
      </dgm:t>
    </dgm:pt>
    <dgm:pt modelId="{F28B99EA-ADAA-4930-AE90-BB8D64507628}" type="parTrans" cxnId="{908F3191-2DA2-4BC1-A6D1-2E147C290241}">
      <dgm:prSet/>
      <dgm:spPr/>
      <dgm:t>
        <a:bodyPr/>
        <a:lstStyle/>
        <a:p>
          <a:endParaRPr lang="pl-PL"/>
        </a:p>
      </dgm:t>
    </dgm:pt>
    <dgm:pt modelId="{89A57DFF-99E6-47CA-A6FD-A9A21B71E2FC}" type="sibTrans" cxnId="{908F3191-2DA2-4BC1-A6D1-2E147C290241}">
      <dgm:prSet/>
      <dgm:spPr/>
      <dgm:t>
        <a:bodyPr/>
        <a:lstStyle/>
        <a:p>
          <a:endParaRPr lang="pl-PL"/>
        </a:p>
      </dgm:t>
    </dgm:pt>
    <dgm:pt modelId="{4A1554C7-3671-4DA1-9F29-1768D6E567BF}">
      <dgm:prSet phldrT="[Tekst]"/>
      <dgm:spPr/>
      <dgm:t>
        <a:bodyPr/>
        <a:lstStyle/>
        <a:p>
          <a:r>
            <a:rPr lang="pl-PL" dirty="0" smtClean="0"/>
            <a:t>Instrumentalne</a:t>
          </a:r>
          <a:endParaRPr lang="pl-PL" dirty="0"/>
        </a:p>
      </dgm:t>
    </dgm:pt>
    <dgm:pt modelId="{3DFE11CA-B511-4955-AEB9-BAA2E6915382}" type="parTrans" cxnId="{BE907333-3777-487E-BF22-CB69364282C7}">
      <dgm:prSet/>
      <dgm:spPr/>
      <dgm:t>
        <a:bodyPr/>
        <a:lstStyle/>
        <a:p>
          <a:endParaRPr lang="pl-PL"/>
        </a:p>
      </dgm:t>
    </dgm:pt>
    <dgm:pt modelId="{4D4BF418-0A61-4F9C-8715-3B881362EA8B}" type="sibTrans" cxnId="{BE907333-3777-487E-BF22-CB69364282C7}">
      <dgm:prSet/>
      <dgm:spPr/>
      <dgm:t>
        <a:bodyPr/>
        <a:lstStyle/>
        <a:p>
          <a:endParaRPr lang="pl-PL"/>
        </a:p>
      </dgm:t>
    </dgm:pt>
    <dgm:pt modelId="{82D37863-F04B-44D0-BA9F-202E319E5A56}">
      <dgm:prSet phldrT="[Tekst]"/>
      <dgm:spPr/>
      <dgm:t>
        <a:bodyPr/>
        <a:lstStyle/>
        <a:p>
          <a:r>
            <a:rPr lang="pl-PL" dirty="0" smtClean="0"/>
            <a:t>Reguła instrumentalnego nakazu</a:t>
          </a:r>
          <a:endParaRPr lang="pl-PL" dirty="0"/>
        </a:p>
      </dgm:t>
    </dgm:pt>
    <dgm:pt modelId="{2EB78702-F229-44BF-8A21-EBD225FA136F}" type="parTrans" cxnId="{CEBCEF10-156E-4AF2-9095-2546E0122390}">
      <dgm:prSet/>
      <dgm:spPr/>
      <dgm:t>
        <a:bodyPr/>
        <a:lstStyle/>
        <a:p>
          <a:endParaRPr lang="pl-PL"/>
        </a:p>
      </dgm:t>
    </dgm:pt>
    <dgm:pt modelId="{18BE4C31-324A-4FEB-849B-4066BA194E95}" type="sibTrans" cxnId="{CEBCEF10-156E-4AF2-9095-2546E0122390}">
      <dgm:prSet/>
      <dgm:spPr/>
      <dgm:t>
        <a:bodyPr/>
        <a:lstStyle/>
        <a:p>
          <a:endParaRPr lang="pl-PL"/>
        </a:p>
      </dgm:t>
    </dgm:pt>
    <dgm:pt modelId="{3E2AD68B-3713-4C34-AE84-8E6CF133F01C}">
      <dgm:prSet/>
      <dgm:spPr/>
      <dgm:t>
        <a:bodyPr/>
        <a:lstStyle/>
        <a:p>
          <a:r>
            <a:rPr lang="pl-PL" dirty="0" smtClean="0"/>
            <a:t>Aksjologiczne</a:t>
          </a:r>
          <a:endParaRPr lang="pl-PL" dirty="0"/>
        </a:p>
      </dgm:t>
    </dgm:pt>
    <dgm:pt modelId="{F523496B-C792-4F2E-B716-F6CFCE7C405B}" type="parTrans" cxnId="{4F36484B-93E6-48D0-9373-5BD0D0021A21}">
      <dgm:prSet/>
      <dgm:spPr/>
      <dgm:t>
        <a:bodyPr/>
        <a:lstStyle/>
        <a:p>
          <a:endParaRPr lang="pl-PL"/>
        </a:p>
      </dgm:t>
    </dgm:pt>
    <dgm:pt modelId="{893D12AD-5B7B-41DF-9E11-3483D465ED62}" type="sibTrans" cxnId="{4F36484B-93E6-48D0-9373-5BD0D0021A21}">
      <dgm:prSet/>
      <dgm:spPr/>
      <dgm:t>
        <a:bodyPr/>
        <a:lstStyle/>
        <a:p>
          <a:endParaRPr lang="pl-PL"/>
        </a:p>
      </dgm:t>
    </dgm:pt>
    <dgm:pt modelId="{53009E3B-5C5C-48B1-AC42-358973AD484C}">
      <dgm:prSet/>
      <dgm:spPr/>
      <dgm:t>
        <a:bodyPr/>
        <a:lstStyle/>
        <a:p>
          <a:r>
            <a:rPr lang="pl-PL" dirty="0" smtClean="0"/>
            <a:t>Reguła instrumentalnego zakazu</a:t>
          </a:r>
          <a:endParaRPr lang="pl-PL" dirty="0"/>
        </a:p>
      </dgm:t>
    </dgm:pt>
    <dgm:pt modelId="{08AC46A1-6765-4EC2-ACC4-101C60F29162}" type="parTrans" cxnId="{487D9B7C-AEA9-49DF-BF85-9C05295095C4}">
      <dgm:prSet/>
      <dgm:spPr/>
      <dgm:t>
        <a:bodyPr/>
        <a:lstStyle/>
        <a:p>
          <a:endParaRPr lang="pl-PL"/>
        </a:p>
      </dgm:t>
    </dgm:pt>
    <dgm:pt modelId="{6E839DE5-2DDA-4685-B8E7-A6033C49AB55}" type="sibTrans" cxnId="{487D9B7C-AEA9-49DF-BF85-9C05295095C4}">
      <dgm:prSet/>
      <dgm:spPr/>
      <dgm:t>
        <a:bodyPr/>
        <a:lstStyle/>
        <a:p>
          <a:endParaRPr lang="pl-PL"/>
        </a:p>
      </dgm:t>
    </dgm:pt>
    <dgm:pt modelId="{E9CFF09C-89BC-40B0-9F84-06C66731A895}">
      <dgm:prSet/>
      <dgm:spPr/>
      <dgm:t>
        <a:bodyPr/>
        <a:lstStyle/>
        <a:p>
          <a:r>
            <a:rPr lang="pl-PL" dirty="0" smtClean="0"/>
            <a:t>A </a:t>
          </a:r>
          <a:r>
            <a:rPr lang="pl-PL" dirty="0" err="1" smtClean="0"/>
            <a:t>simili</a:t>
          </a:r>
          <a:endParaRPr lang="pl-PL" dirty="0"/>
        </a:p>
      </dgm:t>
    </dgm:pt>
    <dgm:pt modelId="{558D46AD-3428-42AE-A353-D669EB5E86F2}" type="parTrans" cxnId="{19E70688-0093-4AC6-A5C6-13456D0D28B1}">
      <dgm:prSet/>
      <dgm:spPr/>
      <dgm:t>
        <a:bodyPr/>
        <a:lstStyle/>
        <a:p>
          <a:endParaRPr lang="pl-PL"/>
        </a:p>
      </dgm:t>
    </dgm:pt>
    <dgm:pt modelId="{83AA3DE7-4857-4257-A350-531CA34BA34F}" type="sibTrans" cxnId="{19E70688-0093-4AC6-A5C6-13456D0D28B1}">
      <dgm:prSet/>
      <dgm:spPr/>
      <dgm:t>
        <a:bodyPr/>
        <a:lstStyle/>
        <a:p>
          <a:endParaRPr lang="pl-PL"/>
        </a:p>
      </dgm:t>
    </dgm:pt>
    <dgm:pt modelId="{CC70E7BC-7159-475F-8414-96F15DFB6EC6}">
      <dgm:prSet/>
      <dgm:spPr/>
      <dgm:t>
        <a:bodyPr/>
        <a:lstStyle/>
        <a:p>
          <a:r>
            <a:rPr lang="pl-PL" dirty="0" smtClean="0"/>
            <a:t>A contrario</a:t>
          </a:r>
          <a:endParaRPr lang="pl-PL" dirty="0"/>
        </a:p>
      </dgm:t>
    </dgm:pt>
    <dgm:pt modelId="{17119C60-8237-49B1-8752-53C46D7D7084}" type="parTrans" cxnId="{F9C499B5-02B5-4AC6-B488-BB7AFF5978F9}">
      <dgm:prSet/>
      <dgm:spPr/>
      <dgm:t>
        <a:bodyPr/>
        <a:lstStyle/>
        <a:p>
          <a:endParaRPr lang="pl-PL"/>
        </a:p>
      </dgm:t>
    </dgm:pt>
    <dgm:pt modelId="{4C39B44E-AB05-4B85-A23F-0810F0F95BFF}" type="sibTrans" cxnId="{F9C499B5-02B5-4AC6-B488-BB7AFF5978F9}">
      <dgm:prSet/>
      <dgm:spPr/>
      <dgm:t>
        <a:bodyPr/>
        <a:lstStyle/>
        <a:p>
          <a:endParaRPr lang="pl-PL"/>
        </a:p>
      </dgm:t>
    </dgm:pt>
    <dgm:pt modelId="{8F1A45F6-2733-4B05-B48D-1627052CB977}">
      <dgm:prSet/>
      <dgm:spPr/>
      <dgm:t>
        <a:bodyPr/>
        <a:lstStyle/>
        <a:p>
          <a:r>
            <a:rPr lang="pl-PL" dirty="0" smtClean="0"/>
            <a:t>A </a:t>
          </a:r>
          <a:r>
            <a:rPr lang="pl-PL" dirty="0" err="1" smtClean="0"/>
            <a:t>fortiori</a:t>
          </a:r>
          <a:endParaRPr lang="pl-PL" dirty="0"/>
        </a:p>
      </dgm:t>
    </dgm:pt>
    <dgm:pt modelId="{571146FF-0673-4DB2-84C9-66E9E80F78D6}" type="parTrans" cxnId="{92562AA0-2490-48AA-949B-C45E2A44198D}">
      <dgm:prSet/>
      <dgm:spPr/>
      <dgm:t>
        <a:bodyPr/>
        <a:lstStyle/>
        <a:p>
          <a:endParaRPr lang="pl-PL"/>
        </a:p>
      </dgm:t>
    </dgm:pt>
    <dgm:pt modelId="{D8D4FA94-BE34-496F-8348-A93F71731CD3}" type="sibTrans" cxnId="{92562AA0-2490-48AA-949B-C45E2A44198D}">
      <dgm:prSet/>
      <dgm:spPr/>
      <dgm:t>
        <a:bodyPr/>
        <a:lstStyle/>
        <a:p>
          <a:endParaRPr lang="pl-PL"/>
        </a:p>
      </dgm:t>
    </dgm:pt>
    <dgm:pt modelId="{70FDCE65-2854-44CD-AF75-330FDAB42E4C}">
      <dgm:prSet/>
      <dgm:spPr/>
      <dgm:t>
        <a:bodyPr/>
        <a:lstStyle/>
        <a:p>
          <a:r>
            <a:rPr lang="pl-PL" dirty="0" smtClean="0"/>
            <a:t>Analogia legis</a:t>
          </a:r>
          <a:endParaRPr lang="pl-PL" dirty="0"/>
        </a:p>
      </dgm:t>
    </dgm:pt>
    <dgm:pt modelId="{BC74BED5-DF9A-449D-A8BB-564C3D9E7976}" type="parTrans" cxnId="{FC807BC3-289B-4DFA-9C38-311C29D1C0F1}">
      <dgm:prSet/>
      <dgm:spPr/>
      <dgm:t>
        <a:bodyPr/>
        <a:lstStyle/>
        <a:p>
          <a:endParaRPr lang="pl-PL"/>
        </a:p>
      </dgm:t>
    </dgm:pt>
    <dgm:pt modelId="{D63D6C58-BFEB-43FC-8467-32553CF99BBC}" type="sibTrans" cxnId="{FC807BC3-289B-4DFA-9C38-311C29D1C0F1}">
      <dgm:prSet/>
      <dgm:spPr/>
      <dgm:t>
        <a:bodyPr/>
        <a:lstStyle/>
        <a:p>
          <a:endParaRPr lang="pl-PL"/>
        </a:p>
      </dgm:t>
    </dgm:pt>
    <dgm:pt modelId="{66398059-17BC-44F4-8C75-E09FB1D9EA9F}">
      <dgm:prSet/>
      <dgm:spPr/>
      <dgm:t>
        <a:bodyPr/>
        <a:lstStyle/>
        <a:p>
          <a:r>
            <a:rPr lang="pl-PL" dirty="0" smtClean="0"/>
            <a:t>Analogia iuris</a:t>
          </a:r>
          <a:endParaRPr lang="pl-PL" dirty="0"/>
        </a:p>
      </dgm:t>
    </dgm:pt>
    <dgm:pt modelId="{F984479F-855B-4E7B-A1E4-31179F8F3950}" type="parTrans" cxnId="{EDAD54D9-D214-4F0D-AC75-244C1B967E1F}">
      <dgm:prSet/>
      <dgm:spPr/>
      <dgm:t>
        <a:bodyPr/>
        <a:lstStyle/>
        <a:p>
          <a:endParaRPr lang="pl-PL"/>
        </a:p>
      </dgm:t>
    </dgm:pt>
    <dgm:pt modelId="{50CD99BB-3D5E-47C4-BCE4-ABF09CB2D96B}" type="sibTrans" cxnId="{EDAD54D9-D214-4F0D-AC75-244C1B967E1F}">
      <dgm:prSet/>
      <dgm:spPr/>
      <dgm:t>
        <a:bodyPr/>
        <a:lstStyle/>
        <a:p>
          <a:endParaRPr lang="pl-PL"/>
        </a:p>
      </dgm:t>
    </dgm:pt>
    <dgm:pt modelId="{4261DCCE-8F1F-4C10-BA48-135C0CE3D7D1}">
      <dgm:prSet/>
      <dgm:spPr/>
      <dgm:t>
        <a:bodyPr/>
        <a:lstStyle/>
        <a:p>
          <a:r>
            <a:rPr lang="pl-PL" dirty="0" smtClean="0"/>
            <a:t>A </a:t>
          </a:r>
          <a:r>
            <a:rPr lang="pl-PL" dirty="0" err="1" smtClean="0"/>
            <a:t>maiori</a:t>
          </a:r>
          <a:r>
            <a:rPr lang="pl-PL" dirty="0" smtClean="0"/>
            <a:t> ad minus</a:t>
          </a:r>
          <a:endParaRPr lang="pl-PL" dirty="0"/>
        </a:p>
      </dgm:t>
    </dgm:pt>
    <dgm:pt modelId="{28E95E50-AE2D-4BB8-B318-9D17C5E3D852}" type="parTrans" cxnId="{A7C89D15-D17B-421D-A28A-A0BB86D90942}">
      <dgm:prSet/>
      <dgm:spPr/>
      <dgm:t>
        <a:bodyPr/>
        <a:lstStyle/>
        <a:p>
          <a:endParaRPr lang="pl-PL"/>
        </a:p>
      </dgm:t>
    </dgm:pt>
    <dgm:pt modelId="{880AD637-74F4-4A65-B5BE-7DE2271FB757}" type="sibTrans" cxnId="{A7C89D15-D17B-421D-A28A-A0BB86D90942}">
      <dgm:prSet/>
      <dgm:spPr/>
      <dgm:t>
        <a:bodyPr/>
        <a:lstStyle/>
        <a:p>
          <a:endParaRPr lang="pl-PL"/>
        </a:p>
      </dgm:t>
    </dgm:pt>
    <dgm:pt modelId="{3B660199-2588-4C5B-8682-C82A91A4D678}">
      <dgm:prSet/>
      <dgm:spPr/>
      <dgm:t>
        <a:bodyPr/>
        <a:lstStyle/>
        <a:p>
          <a:r>
            <a:rPr lang="pl-PL" dirty="0" smtClean="0"/>
            <a:t>A </a:t>
          </a:r>
          <a:r>
            <a:rPr lang="pl-PL" dirty="0" err="1" smtClean="0"/>
            <a:t>minori</a:t>
          </a:r>
          <a:r>
            <a:rPr lang="pl-PL" dirty="0" smtClean="0"/>
            <a:t> ad </a:t>
          </a:r>
          <a:r>
            <a:rPr lang="pl-PL" dirty="0" err="1" smtClean="0"/>
            <a:t>maius</a:t>
          </a:r>
          <a:endParaRPr lang="pl-PL" dirty="0"/>
        </a:p>
      </dgm:t>
    </dgm:pt>
    <dgm:pt modelId="{1683C39C-03CA-4054-A028-67BBA80EA8DF}" type="parTrans" cxnId="{F8A4250A-FA01-428E-92AF-30108444D6E6}">
      <dgm:prSet/>
      <dgm:spPr/>
      <dgm:t>
        <a:bodyPr/>
        <a:lstStyle/>
        <a:p>
          <a:endParaRPr lang="pl-PL"/>
        </a:p>
      </dgm:t>
    </dgm:pt>
    <dgm:pt modelId="{E895BC69-A1D7-4A72-A3DE-CECFEDCCF0F4}" type="sibTrans" cxnId="{F8A4250A-FA01-428E-92AF-30108444D6E6}">
      <dgm:prSet/>
      <dgm:spPr/>
      <dgm:t>
        <a:bodyPr/>
        <a:lstStyle/>
        <a:p>
          <a:endParaRPr lang="pl-PL"/>
        </a:p>
      </dgm:t>
    </dgm:pt>
    <dgm:pt modelId="{457FFB20-27A1-407F-8346-D1DAB5094F74}" type="pres">
      <dgm:prSet presAssocID="{2E359906-8A3D-43D7-8DC9-F55BAD412241}" presName="hierChild1" presStyleCnt="0">
        <dgm:presLayoutVars>
          <dgm:chPref val="1"/>
          <dgm:dir/>
          <dgm:animOne val="branch"/>
          <dgm:animLvl val="lvl"/>
          <dgm:resizeHandles/>
        </dgm:presLayoutVars>
      </dgm:prSet>
      <dgm:spPr/>
      <dgm:t>
        <a:bodyPr/>
        <a:lstStyle/>
        <a:p>
          <a:endParaRPr lang="pl-PL"/>
        </a:p>
      </dgm:t>
    </dgm:pt>
    <dgm:pt modelId="{098F35C1-76A4-4916-9395-7C58C34138E5}" type="pres">
      <dgm:prSet presAssocID="{9DE335AD-F89C-4596-BCF0-43D84767357C}" presName="hierRoot1" presStyleCnt="0"/>
      <dgm:spPr/>
    </dgm:pt>
    <dgm:pt modelId="{80D81F9F-38DF-4353-AA6F-5E46BC20E21E}" type="pres">
      <dgm:prSet presAssocID="{9DE335AD-F89C-4596-BCF0-43D84767357C}" presName="composite" presStyleCnt="0"/>
      <dgm:spPr/>
    </dgm:pt>
    <dgm:pt modelId="{5B8323CF-5881-4106-A137-2CB851E5121D}" type="pres">
      <dgm:prSet presAssocID="{9DE335AD-F89C-4596-BCF0-43D84767357C}" presName="background" presStyleLbl="node0" presStyleIdx="0" presStyleCnt="1"/>
      <dgm:spPr/>
    </dgm:pt>
    <dgm:pt modelId="{8EA3BFBE-977D-41C0-8360-DF874CCF2699}" type="pres">
      <dgm:prSet presAssocID="{9DE335AD-F89C-4596-BCF0-43D84767357C}" presName="text" presStyleLbl="fgAcc0" presStyleIdx="0" presStyleCnt="1" custScaleY="102410">
        <dgm:presLayoutVars>
          <dgm:chPref val="3"/>
        </dgm:presLayoutVars>
      </dgm:prSet>
      <dgm:spPr/>
      <dgm:t>
        <a:bodyPr/>
        <a:lstStyle/>
        <a:p>
          <a:endParaRPr lang="pl-PL"/>
        </a:p>
      </dgm:t>
    </dgm:pt>
    <dgm:pt modelId="{D93E4166-32B7-4018-A4EA-13EA47D92742}" type="pres">
      <dgm:prSet presAssocID="{9DE335AD-F89C-4596-BCF0-43D84767357C}" presName="hierChild2" presStyleCnt="0"/>
      <dgm:spPr/>
    </dgm:pt>
    <dgm:pt modelId="{527FA19E-84E9-4601-B669-C96934448134}" type="pres">
      <dgm:prSet presAssocID="{F28B99EA-ADAA-4930-AE90-BB8D64507628}" presName="Name10" presStyleLbl="parChTrans1D2" presStyleIdx="0" presStyleCnt="3"/>
      <dgm:spPr/>
      <dgm:t>
        <a:bodyPr/>
        <a:lstStyle/>
        <a:p>
          <a:endParaRPr lang="pl-PL"/>
        </a:p>
      </dgm:t>
    </dgm:pt>
    <dgm:pt modelId="{5A06237D-91A8-432D-A606-B58E4540089C}" type="pres">
      <dgm:prSet presAssocID="{D3150BA4-B6D7-4615-A9E4-2459B3E61383}" presName="hierRoot2" presStyleCnt="0"/>
      <dgm:spPr/>
    </dgm:pt>
    <dgm:pt modelId="{83CD5115-912F-464C-94E9-5EDD39F6AE9D}" type="pres">
      <dgm:prSet presAssocID="{D3150BA4-B6D7-4615-A9E4-2459B3E61383}" presName="composite2" presStyleCnt="0"/>
      <dgm:spPr/>
    </dgm:pt>
    <dgm:pt modelId="{76C7DC62-9BC4-4717-8AA2-04D4ADE33DA3}" type="pres">
      <dgm:prSet presAssocID="{D3150BA4-B6D7-4615-A9E4-2459B3E61383}" presName="background2" presStyleLbl="node2" presStyleIdx="0" presStyleCnt="3"/>
      <dgm:spPr/>
    </dgm:pt>
    <dgm:pt modelId="{EC22FF5C-BE82-467C-9F42-0BD22E8C7ACF}" type="pres">
      <dgm:prSet presAssocID="{D3150BA4-B6D7-4615-A9E4-2459B3E61383}" presName="text2" presStyleLbl="fgAcc2" presStyleIdx="0" presStyleCnt="3">
        <dgm:presLayoutVars>
          <dgm:chPref val="3"/>
        </dgm:presLayoutVars>
      </dgm:prSet>
      <dgm:spPr/>
      <dgm:t>
        <a:bodyPr/>
        <a:lstStyle/>
        <a:p>
          <a:endParaRPr lang="pl-PL"/>
        </a:p>
      </dgm:t>
    </dgm:pt>
    <dgm:pt modelId="{069C98D6-A4E8-4D9E-BBD4-B3905234E059}" type="pres">
      <dgm:prSet presAssocID="{D3150BA4-B6D7-4615-A9E4-2459B3E61383}" presName="hierChild3" presStyleCnt="0"/>
      <dgm:spPr/>
    </dgm:pt>
    <dgm:pt modelId="{52BC5DE0-6DA2-4437-B4A9-8821AACF8DF3}" type="pres">
      <dgm:prSet presAssocID="{3DFE11CA-B511-4955-AEB9-BAA2E6915382}" presName="Name10" presStyleLbl="parChTrans1D2" presStyleIdx="1" presStyleCnt="3"/>
      <dgm:spPr/>
      <dgm:t>
        <a:bodyPr/>
        <a:lstStyle/>
        <a:p>
          <a:endParaRPr lang="pl-PL"/>
        </a:p>
      </dgm:t>
    </dgm:pt>
    <dgm:pt modelId="{C0257374-A718-4FDE-A94C-4C30381CEA66}" type="pres">
      <dgm:prSet presAssocID="{4A1554C7-3671-4DA1-9F29-1768D6E567BF}" presName="hierRoot2" presStyleCnt="0"/>
      <dgm:spPr/>
    </dgm:pt>
    <dgm:pt modelId="{B421EAA5-8D29-4D5A-B407-BD46CB1FEAE2}" type="pres">
      <dgm:prSet presAssocID="{4A1554C7-3671-4DA1-9F29-1768D6E567BF}" presName="composite2" presStyleCnt="0"/>
      <dgm:spPr/>
    </dgm:pt>
    <dgm:pt modelId="{E9261391-AD27-41BC-AD3D-8706373F4260}" type="pres">
      <dgm:prSet presAssocID="{4A1554C7-3671-4DA1-9F29-1768D6E567BF}" presName="background2" presStyleLbl="node2" presStyleIdx="1" presStyleCnt="3"/>
      <dgm:spPr/>
    </dgm:pt>
    <dgm:pt modelId="{FACB5EC0-D359-425A-89C3-E04B14267B41}" type="pres">
      <dgm:prSet presAssocID="{4A1554C7-3671-4DA1-9F29-1768D6E567BF}" presName="text2" presStyleLbl="fgAcc2" presStyleIdx="1" presStyleCnt="3">
        <dgm:presLayoutVars>
          <dgm:chPref val="3"/>
        </dgm:presLayoutVars>
      </dgm:prSet>
      <dgm:spPr/>
      <dgm:t>
        <a:bodyPr/>
        <a:lstStyle/>
        <a:p>
          <a:endParaRPr lang="pl-PL"/>
        </a:p>
      </dgm:t>
    </dgm:pt>
    <dgm:pt modelId="{D67CB7C3-89D1-4F51-9259-AB699F49F583}" type="pres">
      <dgm:prSet presAssocID="{4A1554C7-3671-4DA1-9F29-1768D6E567BF}" presName="hierChild3" presStyleCnt="0"/>
      <dgm:spPr/>
    </dgm:pt>
    <dgm:pt modelId="{303A4114-8F19-4121-ADFB-4A52114B042A}" type="pres">
      <dgm:prSet presAssocID="{2EB78702-F229-44BF-8A21-EBD225FA136F}" presName="Name17" presStyleLbl="parChTrans1D3" presStyleIdx="0" presStyleCnt="5"/>
      <dgm:spPr/>
      <dgm:t>
        <a:bodyPr/>
        <a:lstStyle/>
        <a:p>
          <a:endParaRPr lang="pl-PL"/>
        </a:p>
      </dgm:t>
    </dgm:pt>
    <dgm:pt modelId="{AF263D6D-1682-4BA1-91E9-745C622A6A2E}" type="pres">
      <dgm:prSet presAssocID="{82D37863-F04B-44D0-BA9F-202E319E5A56}" presName="hierRoot3" presStyleCnt="0"/>
      <dgm:spPr/>
    </dgm:pt>
    <dgm:pt modelId="{0DF21F71-C8E9-41B1-8860-F8F5F9F461B3}" type="pres">
      <dgm:prSet presAssocID="{82D37863-F04B-44D0-BA9F-202E319E5A56}" presName="composite3" presStyleCnt="0"/>
      <dgm:spPr/>
    </dgm:pt>
    <dgm:pt modelId="{0799457B-6104-4149-8F2F-E833E04D7A5F}" type="pres">
      <dgm:prSet presAssocID="{82D37863-F04B-44D0-BA9F-202E319E5A56}" presName="background3" presStyleLbl="node3" presStyleIdx="0" presStyleCnt="5"/>
      <dgm:spPr/>
    </dgm:pt>
    <dgm:pt modelId="{D377C62F-09F7-4EE9-9801-52CEACBA5ADC}" type="pres">
      <dgm:prSet presAssocID="{82D37863-F04B-44D0-BA9F-202E319E5A56}" presName="text3" presStyleLbl="fgAcc3" presStyleIdx="0" presStyleCnt="5">
        <dgm:presLayoutVars>
          <dgm:chPref val="3"/>
        </dgm:presLayoutVars>
      </dgm:prSet>
      <dgm:spPr/>
      <dgm:t>
        <a:bodyPr/>
        <a:lstStyle/>
        <a:p>
          <a:endParaRPr lang="pl-PL"/>
        </a:p>
      </dgm:t>
    </dgm:pt>
    <dgm:pt modelId="{C185178A-C2B8-48BD-8794-3F7F4CAA0052}" type="pres">
      <dgm:prSet presAssocID="{82D37863-F04B-44D0-BA9F-202E319E5A56}" presName="hierChild4" presStyleCnt="0"/>
      <dgm:spPr/>
    </dgm:pt>
    <dgm:pt modelId="{BCAF0FB1-D247-48BC-AD58-0B2BDE1E4F15}" type="pres">
      <dgm:prSet presAssocID="{08AC46A1-6765-4EC2-ACC4-101C60F29162}" presName="Name17" presStyleLbl="parChTrans1D3" presStyleIdx="1" presStyleCnt="5"/>
      <dgm:spPr/>
      <dgm:t>
        <a:bodyPr/>
        <a:lstStyle/>
        <a:p>
          <a:endParaRPr lang="pl-PL"/>
        </a:p>
      </dgm:t>
    </dgm:pt>
    <dgm:pt modelId="{3DEE8B3E-857D-405D-BF90-0738143F302F}" type="pres">
      <dgm:prSet presAssocID="{53009E3B-5C5C-48B1-AC42-358973AD484C}" presName="hierRoot3" presStyleCnt="0"/>
      <dgm:spPr/>
    </dgm:pt>
    <dgm:pt modelId="{1D082A71-91F9-4BEF-9369-9A34E470D151}" type="pres">
      <dgm:prSet presAssocID="{53009E3B-5C5C-48B1-AC42-358973AD484C}" presName="composite3" presStyleCnt="0"/>
      <dgm:spPr/>
    </dgm:pt>
    <dgm:pt modelId="{3DB9401E-C3C5-43C3-974E-270E3CBC8DD7}" type="pres">
      <dgm:prSet presAssocID="{53009E3B-5C5C-48B1-AC42-358973AD484C}" presName="background3" presStyleLbl="node3" presStyleIdx="1" presStyleCnt="5"/>
      <dgm:spPr/>
    </dgm:pt>
    <dgm:pt modelId="{E3890D95-A6AC-427E-8A1E-EBF3DBC2DECC}" type="pres">
      <dgm:prSet presAssocID="{53009E3B-5C5C-48B1-AC42-358973AD484C}" presName="text3" presStyleLbl="fgAcc3" presStyleIdx="1" presStyleCnt="5">
        <dgm:presLayoutVars>
          <dgm:chPref val="3"/>
        </dgm:presLayoutVars>
      </dgm:prSet>
      <dgm:spPr/>
      <dgm:t>
        <a:bodyPr/>
        <a:lstStyle/>
        <a:p>
          <a:endParaRPr lang="pl-PL"/>
        </a:p>
      </dgm:t>
    </dgm:pt>
    <dgm:pt modelId="{B1C2C8D8-56A2-40A0-B6AF-62890DE18924}" type="pres">
      <dgm:prSet presAssocID="{53009E3B-5C5C-48B1-AC42-358973AD484C}" presName="hierChild4" presStyleCnt="0"/>
      <dgm:spPr/>
    </dgm:pt>
    <dgm:pt modelId="{C60C264E-3BFD-44B4-B858-94D4F8BEAEDC}" type="pres">
      <dgm:prSet presAssocID="{F523496B-C792-4F2E-B716-F6CFCE7C405B}" presName="Name10" presStyleLbl="parChTrans1D2" presStyleIdx="2" presStyleCnt="3"/>
      <dgm:spPr/>
      <dgm:t>
        <a:bodyPr/>
        <a:lstStyle/>
        <a:p>
          <a:endParaRPr lang="pl-PL"/>
        </a:p>
      </dgm:t>
    </dgm:pt>
    <dgm:pt modelId="{8FA16FCD-FBC1-48C7-9A48-5CE9229635CD}" type="pres">
      <dgm:prSet presAssocID="{3E2AD68B-3713-4C34-AE84-8E6CF133F01C}" presName="hierRoot2" presStyleCnt="0"/>
      <dgm:spPr/>
    </dgm:pt>
    <dgm:pt modelId="{1EDE3F13-EBB3-4A43-A803-D719949E1E3C}" type="pres">
      <dgm:prSet presAssocID="{3E2AD68B-3713-4C34-AE84-8E6CF133F01C}" presName="composite2" presStyleCnt="0"/>
      <dgm:spPr/>
    </dgm:pt>
    <dgm:pt modelId="{B4D4F84D-C11C-4F5B-BDFD-96F8895E028E}" type="pres">
      <dgm:prSet presAssocID="{3E2AD68B-3713-4C34-AE84-8E6CF133F01C}" presName="background2" presStyleLbl="node2" presStyleIdx="2" presStyleCnt="3"/>
      <dgm:spPr/>
    </dgm:pt>
    <dgm:pt modelId="{EB575C92-37D4-4D1F-97AE-A0C4D8C9759F}" type="pres">
      <dgm:prSet presAssocID="{3E2AD68B-3713-4C34-AE84-8E6CF133F01C}" presName="text2" presStyleLbl="fgAcc2" presStyleIdx="2" presStyleCnt="3">
        <dgm:presLayoutVars>
          <dgm:chPref val="3"/>
        </dgm:presLayoutVars>
      </dgm:prSet>
      <dgm:spPr/>
      <dgm:t>
        <a:bodyPr/>
        <a:lstStyle/>
        <a:p>
          <a:endParaRPr lang="pl-PL"/>
        </a:p>
      </dgm:t>
    </dgm:pt>
    <dgm:pt modelId="{BFD87935-5539-4CDA-9AC3-E503409C998C}" type="pres">
      <dgm:prSet presAssocID="{3E2AD68B-3713-4C34-AE84-8E6CF133F01C}" presName="hierChild3" presStyleCnt="0"/>
      <dgm:spPr/>
    </dgm:pt>
    <dgm:pt modelId="{0582A913-BD5F-4578-A687-51D1D37D9285}" type="pres">
      <dgm:prSet presAssocID="{558D46AD-3428-42AE-A353-D669EB5E86F2}" presName="Name17" presStyleLbl="parChTrans1D3" presStyleIdx="2" presStyleCnt="5"/>
      <dgm:spPr/>
      <dgm:t>
        <a:bodyPr/>
        <a:lstStyle/>
        <a:p>
          <a:endParaRPr lang="pl-PL"/>
        </a:p>
      </dgm:t>
    </dgm:pt>
    <dgm:pt modelId="{294513A9-F63E-4C2D-9ACD-DA36AE2595D1}" type="pres">
      <dgm:prSet presAssocID="{E9CFF09C-89BC-40B0-9F84-06C66731A895}" presName="hierRoot3" presStyleCnt="0"/>
      <dgm:spPr/>
    </dgm:pt>
    <dgm:pt modelId="{D19BA876-E0C2-474E-89AB-454AE779CEB3}" type="pres">
      <dgm:prSet presAssocID="{E9CFF09C-89BC-40B0-9F84-06C66731A895}" presName="composite3" presStyleCnt="0"/>
      <dgm:spPr/>
    </dgm:pt>
    <dgm:pt modelId="{817A550F-B670-4F82-B02D-0709266793F6}" type="pres">
      <dgm:prSet presAssocID="{E9CFF09C-89BC-40B0-9F84-06C66731A895}" presName="background3" presStyleLbl="node3" presStyleIdx="2" presStyleCnt="5"/>
      <dgm:spPr/>
    </dgm:pt>
    <dgm:pt modelId="{2BE74E0D-5DE1-4C63-84F3-3D77ABDAB14A}" type="pres">
      <dgm:prSet presAssocID="{E9CFF09C-89BC-40B0-9F84-06C66731A895}" presName="text3" presStyleLbl="fgAcc3" presStyleIdx="2" presStyleCnt="5">
        <dgm:presLayoutVars>
          <dgm:chPref val="3"/>
        </dgm:presLayoutVars>
      </dgm:prSet>
      <dgm:spPr/>
      <dgm:t>
        <a:bodyPr/>
        <a:lstStyle/>
        <a:p>
          <a:endParaRPr lang="pl-PL"/>
        </a:p>
      </dgm:t>
    </dgm:pt>
    <dgm:pt modelId="{C5F351A5-C706-400C-9B56-1FA86FC8CB37}" type="pres">
      <dgm:prSet presAssocID="{E9CFF09C-89BC-40B0-9F84-06C66731A895}" presName="hierChild4" presStyleCnt="0"/>
      <dgm:spPr/>
    </dgm:pt>
    <dgm:pt modelId="{98E43710-52E7-43DE-8DC9-08E0EF280A71}" type="pres">
      <dgm:prSet presAssocID="{BC74BED5-DF9A-449D-A8BB-564C3D9E7976}" presName="Name23" presStyleLbl="parChTrans1D4" presStyleIdx="0" presStyleCnt="4"/>
      <dgm:spPr/>
      <dgm:t>
        <a:bodyPr/>
        <a:lstStyle/>
        <a:p>
          <a:endParaRPr lang="pl-PL"/>
        </a:p>
      </dgm:t>
    </dgm:pt>
    <dgm:pt modelId="{0245FCDB-8C3D-4083-9B39-35393F0EDBE9}" type="pres">
      <dgm:prSet presAssocID="{70FDCE65-2854-44CD-AF75-330FDAB42E4C}" presName="hierRoot4" presStyleCnt="0"/>
      <dgm:spPr/>
    </dgm:pt>
    <dgm:pt modelId="{C2C09CCD-9454-4095-BFE6-7F399134737F}" type="pres">
      <dgm:prSet presAssocID="{70FDCE65-2854-44CD-AF75-330FDAB42E4C}" presName="composite4" presStyleCnt="0"/>
      <dgm:spPr/>
    </dgm:pt>
    <dgm:pt modelId="{F94EC790-F21B-4513-92F5-94B35514AD2F}" type="pres">
      <dgm:prSet presAssocID="{70FDCE65-2854-44CD-AF75-330FDAB42E4C}" presName="background4" presStyleLbl="node4" presStyleIdx="0" presStyleCnt="4"/>
      <dgm:spPr/>
    </dgm:pt>
    <dgm:pt modelId="{4EC20022-4D9D-413E-9EEC-74E7A2482924}" type="pres">
      <dgm:prSet presAssocID="{70FDCE65-2854-44CD-AF75-330FDAB42E4C}" presName="text4" presStyleLbl="fgAcc4" presStyleIdx="0" presStyleCnt="4">
        <dgm:presLayoutVars>
          <dgm:chPref val="3"/>
        </dgm:presLayoutVars>
      </dgm:prSet>
      <dgm:spPr/>
      <dgm:t>
        <a:bodyPr/>
        <a:lstStyle/>
        <a:p>
          <a:endParaRPr lang="pl-PL"/>
        </a:p>
      </dgm:t>
    </dgm:pt>
    <dgm:pt modelId="{44E029F0-9328-4B0F-BAB0-E1D4B4FF6113}" type="pres">
      <dgm:prSet presAssocID="{70FDCE65-2854-44CD-AF75-330FDAB42E4C}" presName="hierChild5" presStyleCnt="0"/>
      <dgm:spPr/>
    </dgm:pt>
    <dgm:pt modelId="{63C8AA36-C0BC-46FB-8B89-E78C836B6652}" type="pres">
      <dgm:prSet presAssocID="{F984479F-855B-4E7B-A1E4-31179F8F3950}" presName="Name23" presStyleLbl="parChTrans1D4" presStyleIdx="1" presStyleCnt="4"/>
      <dgm:spPr/>
      <dgm:t>
        <a:bodyPr/>
        <a:lstStyle/>
        <a:p>
          <a:endParaRPr lang="pl-PL"/>
        </a:p>
      </dgm:t>
    </dgm:pt>
    <dgm:pt modelId="{835F6FC8-C0FE-470D-957B-1E1F46787AD9}" type="pres">
      <dgm:prSet presAssocID="{66398059-17BC-44F4-8C75-E09FB1D9EA9F}" presName="hierRoot4" presStyleCnt="0"/>
      <dgm:spPr/>
    </dgm:pt>
    <dgm:pt modelId="{56432BFF-0791-4884-8E0C-35F78B43C3B7}" type="pres">
      <dgm:prSet presAssocID="{66398059-17BC-44F4-8C75-E09FB1D9EA9F}" presName="composite4" presStyleCnt="0"/>
      <dgm:spPr/>
    </dgm:pt>
    <dgm:pt modelId="{E0E5A45A-A414-4F08-8758-62EDE827488C}" type="pres">
      <dgm:prSet presAssocID="{66398059-17BC-44F4-8C75-E09FB1D9EA9F}" presName="background4" presStyleLbl="node4" presStyleIdx="1" presStyleCnt="4"/>
      <dgm:spPr/>
    </dgm:pt>
    <dgm:pt modelId="{1D0B8DA8-1A18-4C9F-B30D-3AD64821E50E}" type="pres">
      <dgm:prSet presAssocID="{66398059-17BC-44F4-8C75-E09FB1D9EA9F}" presName="text4" presStyleLbl="fgAcc4" presStyleIdx="1" presStyleCnt="4">
        <dgm:presLayoutVars>
          <dgm:chPref val="3"/>
        </dgm:presLayoutVars>
      </dgm:prSet>
      <dgm:spPr/>
      <dgm:t>
        <a:bodyPr/>
        <a:lstStyle/>
        <a:p>
          <a:endParaRPr lang="pl-PL"/>
        </a:p>
      </dgm:t>
    </dgm:pt>
    <dgm:pt modelId="{744EE0C2-6FD4-461D-938C-8580DA260AA9}" type="pres">
      <dgm:prSet presAssocID="{66398059-17BC-44F4-8C75-E09FB1D9EA9F}" presName="hierChild5" presStyleCnt="0"/>
      <dgm:spPr/>
    </dgm:pt>
    <dgm:pt modelId="{68CC443C-9FC3-4D7C-8F0D-56D0D05C34B9}" type="pres">
      <dgm:prSet presAssocID="{17119C60-8237-49B1-8752-53C46D7D7084}" presName="Name17" presStyleLbl="parChTrans1D3" presStyleIdx="3" presStyleCnt="5"/>
      <dgm:spPr/>
      <dgm:t>
        <a:bodyPr/>
        <a:lstStyle/>
        <a:p>
          <a:endParaRPr lang="pl-PL"/>
        </a:p>
      </dgm:t>
    </dgm:pt>
    <dgm:pt modelId="{A835FAA4-B04B-448E-9E0A-156A5AA7E0D1}" type="pres">
      <dgm:prSet presAssocID="{CC70E7BC-7159-475F-8414-96F15DFB6EC6}" presName="hierRoot3" presStyleCnt="0"/>
      <dgm:spPr/>
    </dgm:pt>
    <dgm:pt modelId="{41D8BF98-4853-49E0-9501-51E7375D8377}" type="pres">
      <dgm:prSet presAssocID="{CC70E7BC-7159-475F-8414-96F15DFB6EC6}" presName="composite3" presStyleCnt="0"/>
      <dgm:spPr/>
    </dgm:pt>
    <dgm:pt modelId="{54FDFEB3-0885-4BD6-B168-3C190E173912}" type="pres">
      <dgm:prSet presAssocID="{CC70E7BC-7159-475F-8414-96F15DFB6EC6}" presName="background3" presStyleLbl="node3" presStyleIdx="3" presStyleCnt="5"/>
      <dgm:spPr/>
    </dgm:pt>
    <dgm:pt modelId="{C1E8E992-BD42-46F5-AB12-9C42F7007409}" type="pres">
      <dgm:prSet presAssocID="{CC70E7BC-7159-475F-8414-96F15DFB6EC6}" presName="text3" presStyleLbl="fgAcc3" presStyleIdx="3" presStyleCnt="5">
        <dgm:presLayoutVars>
          <dgm:chPref val="3"/>
        </dgm:presLayoutVars>
      </dgm:prSet>
      <dgm:spPr/>
      <dgm:t>
        <a:bodyPr/>
        <a:lstStyle/>
        <a:p>
          <a:endParaRPr lang="pl-PL"/>
        </a:p>
      </dgm:t>
    </dgm:pt>
    <dgm:pt modelId="{BD0D037F-AF0E-4569-A7AC-50CFFAE05827}" type="pres">
      <dgm:prSet presAssocID="{CC70E7BC-7159-475F-8414-96F15DFB6EC6}" presName="hierChild4" presStyleCnt="0"/>
      <dgm:spPr/>
    </dgm:pt>
    <dgm:pt modelId="{41A96B4C-BDD3-4EB9-BEA5-67E6938BEFF9}" type="pres">
      <dgm:prSet presAssocID="{571146FF-0673-4DB2-84C9-66E9E80F78D6}" presName="Name17" presStyleLbl="parChTrans1D3" presStyleIdx="4" presStyleCnt="5"/>
      <dgm:spPr/>
      <dgm:t>
        <a:bodyPr/>
        <a:lstStyle/>
        <a:p>
          <a:endParaRPr lang="pl-PL"/>
        </a:p>
      </dgm:t>
    </dgm:pt>
    <dgm:pt modelId="{E035736E-8FA0-4C2E-AF29-60DFF7A348C6}" type="pres">
      <dgm:prSet presAssocID="{8F1A45F6-2733-4B05-B48D-1627052CB977}" presName="hierRoot3" presStyleCnt="0"/>
      <dgm:spPr/>
    </dgm:pt>
    <dgm:pt modelId="{1E61D3BC-2537-4ABC-8062-1794A4C88BDC}" type="pres">
      <dgm:prSet presAssocID="{8F1A45F6-2733-4B05-B48D-1627052CB977}" presName="composite3" presStyleCnt="0"/>
      <dgm:spPr/>
    </dgm:pt>
    <dgm:pt modelId="{1F25505A-3B0D-464C-96BE-1E788185DC26}" type="pres">
      <dgm:prSet presAssocID="{8F1A45F6-2733-4B05-B48D-1627052CB977}" presName="background3" presStyleLbl="node3" presStyleIdx="4" presStyleCnt="5"/>
      <dgm:spPr/>
    </dgm:pt>
    <dgm:pt modelId="{73C8C60F-EF99-4148-B5E0-9D002957D2F9}" type="pres">
      <dgm:prSet presAssocID="{8F1A45F6-2733-4B05-B48D-1627052CB977}" presName="text3" presStyleLbl="fgAcc3" presStyleIdx="4" presStyleCnt="5">
        <dgm:presLayoutVars>
          <dgm:chPref val="3"/>
        </dgm:presLayoutVars>
      </dgm:prSet>
      <dgm:spPr/>
      <dgm:t>
        <a:bodyPr/>
        <a:lstStyle/>
        <a:p>
          <a:endParaRPr lang="pl-PL"/>
        </a:p>
      </dgm:t>
    </dgm:pt>
    <dgm:pt modelId="{CA84AF2C-2639-4A36-8C1A-97C1FF6A24B7}" type="pres">
      <dgm:prSet presAssocID="{8F1A45F6-2733-4B05-B48D-1627052CB977}" presName="hierChild4" presStyleCnt="0"/>
      <dgm:spPr/>
    </dgm:pt>
    <dgm:pt modelId="{F3759F92-8DA1-49EC-8BE3-565407BDE4AA}" type="pres">
      <dgm:prSet presAssocID="{28E95E50-AE2D-4BB8-B318-9D17C5E3D852}" presName="Name23" presStyleLbl="parChTrans1D4" presStyleIdx="2" presStyleCnt="4"/>
      <dgm:spPr/>
      <dgm:t>
        <a:bodyPr/>
        <a:lstStyle/>
        <a:p>
          <a:endParaRPr lang="pl-PL"/>
        </a:p>
      </dgm:t>
    </dgm:pt>
    <dgm:pt modelId="{D7A1C2C8-4FE6-42A2-B9C6-459BB360D44E}" type="pres">
      <dgm:prSet presAssocID="{4261DCCE-8F1F-4C10-BA48-135C0CE3D7D1}" presName="hierRoot4" presStyleCnt="0"/>
      <dgm:spPr/>
    </dgm:pt>
    <dgm:pt modelId="{3B692A95-C71E-43F9-B39F-6B27B2FA0B6E}" type="pres">
      <dgm:prSet presAssocID="{4261DCCE-8F1F-4C10-BA48-135C0CE3D7D1}" presName="composite4" presStyleCnt="0"/>
      <dgm:spPr/>
    </dgm:pt>
    <dgm:pt modelId="{030D3AB3-AD42-41AC-8053-C8AC42F5D685}" type="pres">
      <dgm:prSet presAssocID="{4261DCCE-8F1F-4C10-BA48-135C0CE3D7D1}" presName="background4" presStyleLbl="node4" presStyleIdx="2" presStyleCnt="4"/>
      <dgm:spPr/>
    </dgm:pt>
    <dgm:pt modelId="{C7902AA3-4981-44A0-BE5F-915BF2FA6FD0}" type="pres">
      <dgm:prSet presAssocID="{4261DCCE-8F1F-4C10-BA48-135C0CE3D7D1}" presName="text4" presStyleLbl="fgAcc4" presStyleIdx="2" presStyleCnt="4">
        <dgm:presLayoutVars>
          <dgm:chPref val="3"/>
        </dgm:presLayoutVars>
      </dgm:prSet>
      <dgm:spPr/>
      <dgm:t>
        <a:bodyPr/>
        <a:lstStyle/>
        <a:p>
          <a:endParaRPr lang="pl-PL"/>
        </a:p>
      </dgm:t>
    </dgm:pt>
    <dgm:pt modelId="{700CE6F4-FAAA-4C5E-9F95-C1A32BD97D3F}" type="pres">
      <dgm:prSet presAssocID="{4261DCCE-8F1F-4C10-BA48-135C0CE3D7D1}" presName="hierChild5" presStyleCnt="0"/>
      <dgm:spPr/>
    </dgm:pt>
    <dgm:pt modelId="{3C7E2069-E4FF-4327-A91B-D515D8979EF7}" type="pres">
      <dgm:prSet presAssocID="{1683C39C-03CA-4054-A028-67BBA80EA8DF}" presName="Name23" presStyleLbl="parChTrans1D4" presStyleIdx="3" presStyleCnt="4"/>
      <dgm:spPr/>
      <dgm:t>
        <a:bodyPr/>
        <a:lstStyle/>
        <a:p>
          <a:endParaRPr lang="pl-PL"/>
        </a:p>
      </dgm:t>
    </dgm:pt>
    <dgm:pt modelId="{DF01EB77-9435-472F-A694-5DA8E0E06E11}" type="pres">
      <dgm:prSet presAssocID="{3B660199-2588-4C5B-8682-C82A91A4D678}" presName="hierRoot4" presStyleCnt="0"/>
      <dgm:spPr/>
    </dgm:pt>
    <dgm:pt modelId="{B9E00976-7C09-4665-86A3-AEAD7B94CAAB}" type="pres">
      <dgm:prSet presAssocID="{3B660199-2588-4C5B-8682-C82A91A4D678}" presName="composite4" presStyleCnt="0"/>
      <dgm:spPr/>
    </dgm:pt>
    <dgm:pt modelId="{3D0817DD-84A2-42A2-A406-C269851181A6}" type="pres">
      <dgm:prSet presAssocID="{3B660199-2588-4C5B-8682-C82A91A4D678}" presName="background4" presStyleLbl="node4" presStyleIdx="3" presStyleCnt="4"/>
      <dgm:spPr/>
    </dgm:pt>
    <dgm:pt modelId="{30A7B1B1-81C0-47C4-82D4-F55CC12810FC}" type="pres">
      <dgm:prSet presAssocID="{3B660199-2588-4C5B-8682-C82A91A4D678}" presName="text4" presStyleLbl="fgAcc4" presStyleIdx="3" presStyleCnt="4">
        <dgm:presLayoutVars>
          <dgm:chPref val="3"/>
        </dgm:presLayoutVars>
      </dgm:prSet>
      <dgm:spPr/>
      <dgm:t>
        <a:bodyPr/>
        <a:lstStyle/>
        <a:p>
          <a:endParaRPr lang="pl-PL"/>
        </a:p>
      </dgm:t>
    </dgm:pt>
    <dgm:pt modelId="{564B774C-D111-4B82-B84B-4C4E4583E4A5}" type="pres">
      <dgm:prSet presAssocID="{3B660199-2588-4C5B-8682-C82A91A4D678}" presName="hierChild5" presStyleCnt="0"/>
      <dgm:spPr/>
    </dgm:pt>
  </dgm:ptLst>
  <dgm:cxnLst>
    <dgm:cxn modelId="{384D7DC5-BD9E-4539-8271-CB9247608F27}" srcId="{2E359906-8A3D-43D7-8DC9-F55BAD412241}" destId="{9DE335AD-F89C-4596-BCF0-43D84767357C}" srcOrd="0" destOrd="0" parTransId="{3CBCFAA7-EF46-41C6-A267-B10157031FCA}" sibTransId="{BE589CC2-EE5C-4254-9047-ED1F60E1439A}"/>
    <dgm:cxn modelId="{9FF2AA58-85D2-4F35-AA4E-2B4AD78DA4C9}" type="presOf" srcId="{17119C60-8237-49B1-8752-53C46D7D7084}" destId="{68CC443C-9FC3-4D7C-8F0D-56D0D05C34B9}" srcOrd="0" destOrd="0" presId="urn:microsoft.com/office/officeart/2005/8/layout/hierarchy1"/>
    <dgm:cxn modelId="{4F36484B-93E6-48D0-9373-5BD0D0021A21}" srcId="{9DE335AD-F89C-4596-BCF0-43D84767357C}" destId="{3E2AD68B-3713-4C34-AE84-8E6CF133F01C}" srcOrd="2" destOrd="0" parTransId="{F523496B-C792-4F2E-B716-F6CFCE7C405B}" sibTransId="{893D12AD-5B7B-41DF-9E11-3483D465ED62}"/>
    <dgm:cxn modelId="{AEE6F865-4A13-4703-B0D4-D388262EE0B7}" type="presOf" srcId="{2EB78702-F229-44BF-8A21-EBD225FA136F}" destId="{303A4114-8F19-4121-ADFB-4A52114B042A}" srcOrd="0" destOrd="0" presId="urn:microsoft.com/office/officeart/2005/8/layout/hierarchy1"/>
    <dgm:cxn modelId="{1EA7D2B7-B164-4B1B-AD55-0A3B3968AFDE}" type="presOf" srcId="{53009E3B-5C5C-48B1-AC42-358973AD484C}" destId="{E3890D95-A6AC-427E-8A1E-EBF3DBC2DECC}" srcOrd="0" destOrd="0" presId="urn:microsoft.com/office/officeart/2005/8/layout/hierarchy1"/>
    <dgm:cxn modelId="{908F3191-2DA2-4BC1-A6D1-2E147C290241}" srcId="{9DE335AD-F89C-4596-BCF0-43D84767357C}" destId="{D3150BA4-B6D7-4615-A9E4-2459B3E61383}" srcOrd="0" destOrd="0" parTransId="{F28B99EA-ADAA-4930-AE90-BB8D64507628}" sibTransId="{89A57DFF-99E6-47CA-A6FD-A9A21B71E2FC}"/>
    <dgm:cxn modelId="{A7C89D15-D17B-421D-A28A-A0BB86D90942}" srcId="{8F1A45F6-2733-4B05-B48D-1627052CB977}" destId="{4261DCCE-8F1F-4C10-BA48-135C0CE3D7D1}" srcOrd="0" destOrd="0" parTransId="{28E95E50-AE2D-4BB8-B318-9D17C5E3D852}" sibTransId="{880AD637-74F4-4A65-B5BE-7DE2271FB757}"/>
    <dgm:cxn modelId="{016E00D2-01DA-4ADA-9D2E-01298006A811}" type="presOf" srcId="{2E359906-8A3D-43D7-8DC9-F55BAD412241}" destId="{457FFB20-27A1-407F-8346-D1DAB5094F74}" srcOrd="0" destOrd="0" presId="urn:microsoft.com/office/officeart/2005/8/layout/hierarchy1"/>
    <dgm:cxn modelId="{75922875-E1D6-402C-A798-2593E0EE283F}" type="presOf" srcId="{66398059-17BC-44F4-8C75-E09FB1D9EA9F}" destId="{1D0B8DA8-1A18-4C9F-B30D-3AD64821E50E}" srcOrd="0" destOrd="0" presId="urn:microsoft.com/office/officeart/2005/8/layout/hierarchy1"/>
    <dgm:cxn modelId="{CEBCEF10-156E-4AF2-9095-2546E0122390}" srcId="{4A1554C7-3671-4DA1-9F29-1768D6E567BF}" destId="{82D37863-F04B-44D0-BA9F-202E319E5A56}" srcOrd="0" destOrd="0" parTransId="{2EB78702-F229-44BF-8A21-EBD225FA136F}" sibTransId="{18BE4C31-324A-4FEB-849B-4066BA194E95}"/>
    <dgm:cxn modelId="{A3ADC8BA-4B68-4781-BA83-F685C34A456F}" type="presOf" srcId="{28E95E50-AE2D-4BB8-B318-9D17C5E3D852}" destId="{F3759F92-8DA1-49EC-8BE3-565407BDE4AA}" srcOrd="0" destOrd="0" presId="urn:microsoft.com/office/officeart/2005/8/layout/hierarchy1"/>
    <dgm:cxn modelId="{D848B897-2F0A-422B-93FC-79AB19302A5A}" type="presOf" srcId="{E9CFF09C-89BC-40B0-9F84-06C66731A895}" destId="{2BE74E0D-5DE1-4C63-84F3-3D77ABDAB14A}" srcOrd="0" destOrd="0" presId="urn:microsoft.com/office/officeart/2005/8/layout/hierarchy1"/>
    <dgm:cxn modelId="{56BBF3C4-E5E9-402C-8E58-B5D71DF9CDD4}" type="presOf" srcId="{571146FF-0673-4DB2-84C9-66E9E80F78D6}" destId="{41A96B4C-BDD3-4EB9-BEA5-67E6938BEFF9}" srcOrd="0" destOrd="0" presId="urn:microsoft.com/office/officeart/2005/8/layout/hierarchy1"/>
    <dgm:cxn modelId="{D4FFA703-C1BE-4645-850C-BCEB6E979990}" type="presOf" srcId="{BC74BED5-DF9A-449D-A8BB-564C3D9E7976}" destId="{98E43710-52E7-43DE-8DC9-08E0EF280A71}" srcOrd="0" destOrd="0" presId="urn:microsoft.com/office/officeart/2005/8/layout/hierarchy1"/>
    <dgm:cxn modelId="{C629091F-F780-41DE-BA38-BB9D36649FE0}" type="presOf" srcId="{558D46AD-3428-42AE-A353-D669EB5E86F2}" destId="{0582A913-BD5F-4578-A687-51D1D37D9285}" srcOrd="0" destOrd="0" presId="urn:microsoft.com/office/officeart/2005/8/layout/hierarchy1"/>
    <dgm:cxn modelId="{487D9B7C-AEA9-49DF-BF85-9C05295095C4}" srcId="{4A1554C7-3671-4DA1-9F29-1768D6E567BF}" destId="{53009E3B-5C5C-48B1-AC42-358973AD484C}" srcOrd="1" destOrd="0" parTransId="{08AC46A1-6765-4EC2-ACC4-101C60F29162}" sibTransId="{6E839DE5-2DDA-4685-B8E7-A6033C49AB55}"/>
    <dgm:cxn modelId="{BE907333-3777-487E-BF22-CB69364282C7}" srcId="{9DE335AD-F89C-4596-BCF0-43D84767357C}" destId="{4A1554C7-3671-4DA1-9F29-1768D6E567BF}" srcOrd="1" destOrd="0" parTransId="{3DFE11CA-B511-4955-AEB9-BAA2E6915382}" sibTransId="{4D4BF418-0A61-4F9C-8715-3B881362EA8B}"/>
    <dgm:cxn modelId="{92562AA0-2490-48AA-949B-C45E2A44198D}" srcId="{3E2AD68B-3713-4C34-AE84-8E6CF133F01C}" destId="{8F1A45F6-2733-4B05-B48D-1627052CB977}" srcOrd="2" destOrd="0" parTransId="{571146FF-0673-4DB2-84C9-66E9E80F78D6}" sibTransId="{D8D4FA94-BE34-496F-8348-A93F71731CD3}"/>
    <dgm:cxn modelId="{C7674EA7-C2A9-4BD6-9A20-5011A03A7ECF}" type="presOf" srcId="{82D37863-F04B-44D0-BA9F-202E319E5A56}" destId="{D377C62F-09F7-4EE9-9801-52CEACBA5ADC}" srcOrd="0" destOrd="0" presId="urn:microsoft.com/office/officeart/2005/8/layout/hierarchy1"/>
    <dgm:cxn modelId="{F9C499B5-02B5-4AC6-B488-BB7AFF5978F9}" srcId="{3E2AD68B-3713-4C34-AE84-8E6CF133F01C}" destId="{CC70E7BC-7159-475F-8414-96F15DFB6EC6}" srcOrd="1" destOrd="0" parTransId="{17119C60-8237-49B1-8752-53C46D7D7084}" sibTransId="{4C39B44E-AB05-4B85-A23F-0810F0F95BFF}"/>
    <dgm:cxn modelId="{2FB19CCF-F046-4AEE-BE1F-80A3F0D6FEED}" type="presOf" srcId="{9DE335AD-F89C-4596-BCF0-43D84767357C}" destId="{8EA3BFBE-977D-41C0-8360-DF874CCF2699}" srcOrd="0" destOrd="0" presId="urn:microsoft.com/office/officeart/2005/8/layout/hierarchy1"/>
    <dgm:cxn modelId="{A3588CCC-1941-4BED-8DDD-DD5EDD916FE0}" type="presOf" srcId="{4A1554C7-3671-4DA1-9F29-1768D6E567BF}" destId="{FACB5EC0-D359-425A-89C3-E04B14267B41}" srcOrd="0" destOrd="0" presId="urn:microsoft.com/office/officeart/2005/8/layout/hierarchy1"/>
    <dgm:cxn modelId="{8549F78F-8106-4F35-863B-21B35FA968F4}" type="presOf" srcId="{8F1A45F6-2733-4B05-B48D-1627052CB977}" destId="{73C8C60F-EF99-4148-B5E0-9D002957D2F9}" srcOrd="0" destOrd="0" presId="urn:microsoft.com/office/officeart/2005/8/layout/hierarchy1"/>
    <dgm:cxn modelId="{2A06B1AC-3B94-4DD4-A427-918ED8D6DB32}" type="presOf" srcId="{08AC46A1-6765-4EC2-ACC4-101C60F29162}" destId="{BCAF0FB1-D247-48BC-AD58-0B2BDE1E4F15}" srcOrd="0" destOrd="0" presId="urn:microsoft.com/office/officeart/2005/8/layout/hierarchy1"/>
    <dgm:cxn modelId="{9F17F16C-A556-460C-AA1E-21200B1FC158}" type="presOf" srcId="{4261DCCE-8F1F-4C10-BA48-135C0CE3D7D1}" destId="{C7902AA3-4981-44A0-BE5F-915BF2FA6FD0}" srcOrd="0" destOrd="0" presId="urn:microsoft.com/office/officeart/2005/8/layout/hierarchy1"/>
    <dgm:cxn modelId="{EDAD54D9-D214-4F0D-AC75-244C1B967E1F}" srcId="{E9CFF09C-89BC-40B0-9F84-06C66731A895}" destId="{66398059-17BC-44F4-8C75-E09FB1D9EA9F}" srcOrd="1" destOrd="0" parTransId="{F984479F-855B-4E7B-A1E4-31179F8F3950}" sibTransId="{50CD99BB-3D5E-47C4-BCE4-ABF09CB2D96B}"/>
    <dgm:cxn modelId="{07650194-7681-4C03-B760-70CB470D93E4}" type="presOf" srcId="{3E2AD68B-3713-4C34-AE84-8E6CF133F01C}" destId="{EB575C92-37D4-4D1F-97AE-A0C4D8C9759F}" srcOrd="0" destOrd="0" presId="urn:microsoft.com/office/officeart/2005/8/layout/hierarchy1"/>
    <dgm:cxn modelId="{AA27C743-F283-40C2-B780-39E8B3504B9E}" type="presOf" srcId="{1683C39C-03CA-4054-A028-67BBA80EA8DF}" destId="{3C7E2069-E4FF-4327-A91B-D515D8979EF7}" srcOrd="0" destOrd="0" presId="urn:microsoft.com/office/officeart/2005/8/layout/hierarchy1"/>
    <dgm:cxn modelId="{3938A7FD-FE93-4D6C-853A-E9BD83B73697}" type="presOf" srcId="{F28B99EA-ADAA-4930-AE90-BB8D64507628}" destId="{527FA19E-84E9-4601-B669-C96934448134}" srcOrd="0" destOrd="0" presId="urn:microsoft.com/office/officeart/2005/8/layout/hierarchy1"/>
    <dgm:cxn modelId="{D03495BD-7CCB-4D84-8C20-8D1C47FFB3C9}" type="presOf" srcId="{F984479F-855B-4E7B-A1E4-31179F8F3950}" destId="{63C8AA36-C0BC-46FB-8B89-E78C836B6652}" srcOrd="0" destOrd="0" presId="urn:microsoft.com/office/officeart/2005/8/layout/hierarchy1"/>
    <dgm:cxn modelId="{7CAC5D41-99CB-4737-AF27-6030AC327077}" type="presOf" srcId="{D3150BA4-B6D7-4615-A9E4-2459B3E61383}" destId="{EC22FF5C-BE82-467C-9F42-0BD22E8C7ACF}" srcOrd="0" destOrd="0" presId="urn:microsoft.com/office/officeart/2005/8/layout/hierarchy1"/>
    <dgm:cxn modelId="{F8A4250A-FA01-428E-92AF-30108444D6E6}" srcId="{8F1A45F6-2733-4B05-B48D-1627052CB977}" destId="{3B660199-2588-4C5B-8682-C82A91A4D678}" srcOrd="1" destOrd="0" parTransId="{1683C39C-03CA-4054-A028-67BBA80EA8DF}" sibTransId="{E895BC69-A1D7-4A72-A3DE-CECFEDCCF0F4}"/>
    <dgm:cxn modelId="{6E0133D6-B0CF-495B-A833-DBC459D5F54C}" type="presOf" srcId="{3DFE11CA-B511-4955-AEB9-BAA2E6915382}" destId="{52BC5DE0-6DA2-4437-B4A9-8821AACF8DF3}" srcOrd="0" destOrd="0" presId="urn:microsoft.com/office/officeart/2005/8/layout/hierarchy1"/>
    <dgm:cxn modelId="{19E70688-0093-4AC6-A5C6-13456D0D28B1}" srcId="{3E2AD68B-3713-4C34-AE84-8E6CF133F01C}" destId="{E9CFF09C-89BC-40B0-9F84-06C66731A895}" srcOrd="0" destOrd="0" parTransId="{558D46AD-3428-42AE-A353-D669EB5E86F2}" sibTransId="{83AA3DE7-4857-4257-A350-531CA34BA34F}"/>
    <dgm:cxn modelId="{42D280CC-92C7-450F-9608-F72C8F428BDD}" type="presOf" srcId="{3B660199-2588-4C5B-8682-C82A91A4D678}" destId="{30A7B1B1-81C0-47C4-82D4-F55CC12810FC}" srcOrd="0" destOrd="0" presId="urn:microsoft.com/office/officeart/2005/8/layout/hierarchy1"/>
    <dgm:cxn modelId="{FBA0CB57-3DFE-4CBA-B270-9DA1A2945A3B}" type="presOf" srcId="{70FDCE65-2854-44CD-AF75-330FDAB42E4C}" destId="{4EC20022-4D9D-413E-9EEC-74E7A2482924}" srcOrd="0" destOrd="0" presId="urn:microsoft.com/office/officeart/2005/8/layout/hierarchy1"/>
    <dgm:cxn modelId="{E989EDC3-CC25-4A5F-B14C-DBBC27C6C45A}" type="presOf" srcId="{F523496B-C792-4F2E-B716-F6CFCE7C405B}" destId="{C60C264E-3BFD-44B4-B858-94D4F8BEAEDC}" srcOrd="0" destOrd="0" presId="urn:microsoft.com/office/officeart/2005/8/layout/hierarchy1"/>
    <dgm:cxn modelId="{43FF1998-6259-44A9-A2A9-230312434A26}" type="presOf" srcId="{CC70E7BC-7159-475F-8414-96F15DFB6EC6}" destId="{C1E8E992-BD42-46F5-AB12-9C42F7007409}" srcOrd="0" destOrd="0" presId="urn:microsoft.com/office/officeart/2005/8/layout/hierarchy1"/>
    <dgm:cxn modelId="{FC807BC3-289B-4DFA-9C38-311C29D1C0F1}" srcId="{E9CFF09C-89BC-40B0-9F84-06C66731A895}" destId="{70FDCE65-2854-44CD-AF75-330FDAB42E4C}" srcOrd="0" destOrd="0" parTransId="{BC74BED5-DF9A-449D-A8BB-564C3D9E7976}" sibTransId="{D63D6C58-BFEB-43FC-8467-32553CF99BBC}"/>
    <dgm:cxn modelId="{89B31E40-33E3-419C-8EF8-8F5B988A2E69}" type="presParOf" srcId="{457FFB20-27A1-407F-8346-D1DAB5094F74}" destId="{098F35C1-76A4-4916-9395-7C58C34138E5}" srcOrd="0" destOrd="0" presId="urn:microsoft.com/office/officeart/2005/8/layout/hierarchy1"/>
    <dgm:cxn modelId="{8761A3C7-8457-4867-B5A4-99DBB45CAB1E}" type="presParOf" srcId="{098F35C1-76A4-4916-9395-7C58C34138E5}" destId="{80D81F9F-38DF-4353-AA6F-5E46BC20E21E}" srcOrd="0" destOrd="0" presId="urn:microsoft.com/office/officeart/2005/8/layout/hierarchy1"/>
    <dgm:cxn modelId="{8A11D563-67DC-49C5-8A14-8E7D20E604EE}" type="presParOf" srcId="{80D81F9F-38DF-4353-AA6F-5E46BC20E21E}" destId="{5B8323CF-5881-4106-A137-2CB851E5121D}" srcOrd="0" destOrd="0" presId="urn:microsoft.com/office/officeart/2005/8/layout/hierarchy1"/>
    <dgm:cxn modelId="{0AEA5EAE-5A8A-472B-B083-02BAB57808A0}" type="presParOf" srcId="{80D81F9F-38DF-4353-AA6F-5E46BC20E21E}" destId="{8EA3BFBE-977D-41C0-8360-DF874CCF2699}" srcOrd="1" destOrd="0" presId="urn:microsoft.com/office/officeart/2005/8/layout/hierarchy1"/>
    <dgm:cxn modelId="{132154A2-9372-418F-AFB5-06CAD05E89AC}" type="presParOf" srcId="{098F35C1-76A4-4916-9395-7C58C34138E5}" destId="{D93E4166-32B7-4018-A4EA-13EA47D92742}" srcOrd="1" destOrd="0" presId="urn:microsoft.com/office/officeart/2005/8/layout/hierarchy1"/>
    <dgm:cxn modelId="{BBD2BE53-44D1-4401-93F6-2217EE0C8B11}" type="presParOf" srcId="{D93E4166-32B7-4018-A4EA-13EA47D92742}" destId="{527FA19E-84E9-4601-B669-C96934448134}" srcOrd="0" destOrd="0" presId="urn:microsoft.com/office/officeart/2005/8/layout/hierarchy1"/>
    <dgm:cxn modelId="{79E7F7C6-5E5D-425A-B98F-77BDBF058A53}" type="presParOf" srcId="{D93E4166-32B7-4018-A4EA-13EA47D92742}" destId="{5A06237D-91A8-432D-A606-B58E4540089C}" srcOrd="1" destOrd="0" presId="urn:microsoft.com/office/officeart/2005/8/layout/hierarchy1"/>
    <dgm:cxn modelId="{43806921-2A7E-48EC-9E2D-6B41CB0A21B8}" type="presParOf" srcId="{5A06237D-91A8-432D-A606-B58E4540089C}" destId="{83CD5115-912F-464C-94E9-5EDD39F6AE9D}" srcOrd="0" destOrd="0" presId="urn:microsoft.com/office/officeart/2005/8/layout/hierarchy1"/>
    <dgm:cxn modelId="{580C038E-1C30-4DA0-B95A-1B0579841486}" type="presParOf" srcId="{83CD5115-912F-464C-94E9-5EDD39F6AE9D}" destId="{76C7DC62-9BC4-4717-8AA2-04D4ADE33DA3}" srcOrd="0" destOrd="0" presId="urn:microsoft.com/office/officeart/2005/8/layout/hierarchy1"/>
    <dgm:cxn modelId="{89CE9895-A983-4963-A649-4D875B328C1F}" type="presParOf" srcId="{83CD5115-912F-464C-94E9-5EDD39F6AE9D}" destId="{EC22FF5C-BE82-467C-9F42-0BD22E8C7ACF}" srcOrd="1" destOrd="0" presId="urn:microsoft.com/office/officeart/2005/8/layout/hierarchy1"/>
    <dgm:cxn modelId="{03CCE288-6FD2-4B06-B490-3E447E5071AD}" type="presParOf" srcId="{5A06237D-91A8-432D-A606-B58E4540089C}" destId="{069C98D6-A4E8-4D9E-BBD4-B3905234E059}" srcOrd="1" destOrd="0" presId="urn:microsoft.com/office/officeart/2005/8/layout/hierarchy1"/>
    <dgm:cxn modelId="{B4E6AECF-7BE3-4233-B73F-60F81564A66B}" type="presParOf" srcId="{D93E4166-32B7-4018-A4EA-13EA47D92742}" destId="{52BC5DE0-6DA2-4437-B4A9-8821AACF8DF3}" srcOrd="2" destOrd="0" presId="urn:microsoft.com/office/officeart/2005/8/layout/hierarchy1"/>
    <dgm:cxn modelId="{6CA2CFEC-26B6-4C9E-990A-CDEF688E118A}" type="presParOf" srcId="{D93E4166-32B7-4018-A4EA-13EA47D92742}" destId="{C0257374-A718-4FDE-A94C-4C30381CEA66}" srcOrd="3" destOrd="0" presId="urn:microsoft.com/office/officeart/2005/8/layout/hierarchy1"/>
    <dgm:cxn modelId="{C37DF610-5754-4232-B2D1-AEC5D062CC5C}" type="presParOf" srcId="{C0257374-A718-4FDE-A94C-4C30381CEA66}" destId="{B421EAA5-8D29-4D5A-B407-BD46CB1FEAE2}" srcOrd="0" destOrd="0" presId="urn:microsoft.com/office/officeart/2005/8/layout/hierarchy1"/>
    <dgm:cxn modelId="{B30EA3CE-6E36-42FE-A566-E3F4D883ACE5}" type="presParOf" srcId="{B421EAA5-8D29-4D5A-B407-BD46CB1FEAE2}" destId="{E9261391-AD27-41BC-AD3D-8706373F4260}" srcOrd="0" destOrd="0" presId="urn:microsoft.com/office/officeart/2005/8/layout/hierarchy1"/>
    <dgm:cxn modelId="{D64170B2-550A-45CD-8DAA-7495E2150645}" type="presParOf" srcId="{B421EAA5-8D29-4D5A-B407-BD46CB1FEAE2}" destId="{FACB5EC0-D359-425A-89C3-E04B14267B41}" srcOrd="1" destOrd="0" presId="urn:microsoft.com/office/officeart/2005/8/layout/hierarchy1"/>
    <dgm:cxn modelId="{5C070E78-7709-40E3-AB8F-0764787C2D87}" type="presParOf" srcId="{C0257374-A718-4FDE-A94C-4C30381CEA66}" destId="{D67CB7C3-89D1-4F51-9259-AB699F49F583}" srcOrd="1" destOrd="0" presId="urn:microsoft.com/office/officeart/2005/8/layout/hierarchy1"/>
    <dgm:cxn modelId="{70FB12EB-F2EC-4404-9A2B-1F883CC63BE3}" type="presParOf" srcId="{D67CB7C3-89D1-4F51-9259-AB699F49F583}" destId="{303A4114-8F19-4121-ADFB-4A52114B042A}" srcOrd="0" destOrd="0" presId="urn:microsoft.com/office/officeart/2005/8/layout/hierarchy1"/>
    <dgm:cxn modelId="{D53752E6-8986-42B6-AFCA-D98220CB1293}" type="presParOf" srcId="{D67CB7C3-89D1-4F51-9259-AB699F49F583}" destId="{AF263D6D-1682-4BA1-91E9-745C622A6A2E}" srcOrd="1" destOrd="0" presId="urn:microsoft.com/office/officeart/2005/8/layout/hierarchy1"/>
    <dgm:cxn modelId="{F0F7B619-074C-4009-9ED6-E0E88BD23878}" type="presParOf" srcId="{AF263D6D-1682-4BA1-91E9-745C622A6A2E}" destId="{0DF21F71-C8E9-41B1-8860-F8F5F9F461B3}" srcOrd="0" destOrd="0" presId="urn:microsoft.com/office/officeart/2005/8/layout/hierarchy1"/>
    <dgm:cxn modelId="{DFEC4544-6C89-478C-B13A-8683F6A58CFA}" type="presParOf" srcId="{0DF21F71-C8E9-41B1-8860-F8F5F9F461B3}" destId="{0799457B-6104-4149-8F2F-E833E04D7A5F}" srcOrd="0" destOrd="0" presId="urn:microsoft.com/office/officeart/2005/8/layout/hierarchy1"/>
    <dgm:cxn modelId="{488D72C8-564C-4B7F-A8E1-518820154DE6}" type="presParOf" srcId="{0DF21F71-C8E9-41B1-8860-F8F5F9F461B3}" destId="{D377C62F-09F7-4EE9-9801-52CEACBA5ADC}" srcOrd="1" destOrd="0" presId="urn:microsoft.com/office/officeart/2005/8/layout/hierarchy1"/>
    <dgm:cxn modelId="{8E269E7A-5968-4030-AE7E-2AC6F6D9C868}" type="presParOf" srcId="{AF263D6D-1682-4BA1-91E9-745C622A6A2E}" destId="{C185178A-C2B8-48BD-8794-3F7F4CAA0052}" srcOrd="1" destOrd="0" presId="urn:microsoft.com/office/officeart/2005/8/layout/hierarchy1"/>
    <dgm:cxn modelId="{801697BF-58F1-447C-875A-835D678A7928}" type="presParOf" srcId="{D67CB7C3-89D1-4F51-9259-AB699F49F583}" destId="{BCAF0FB1-D247-48BC-AD58-0B2BDE1E4F15}" srcOrd="2" destOrd="0" presId="urn:microsoft.com/office/officeart/2005/8/layout/hierarchy1"/>
    <dgm:cxn modelId="{C8554BFC-3C35-4E0F-8B2B-6B5474898EF4}" type="presParOf" srcId="{D67CB7C3-89D1-4F51-9259-AB699F49F583}" destId="{3DEE8B3E-857D-405D-BF90-0738143F302F}" srcOrd="3" destOrd="0" presId="urn:microsoft.com/office/officeart/2005/8/layout/hierarchy1"/>
    <dgm:cxn modelId="{5DD6EEC2-FCD5-49D8-94EE-1CB78E5AB032}" type="presParOf" srcId="{3DEE8B3E-857D-405D-BF90-0738143F302F}" destId="{1D082A71-91F9-4BEF-9369-9A34E470D151}" srcOrd="0" destOrd="0" presId="urn:microsoft.com/office/officeart/2005/8/layout/hierarchy1"/>
    <dgm:cxn modelId="{D5A0E547-F8B1-4FC3-8F5F-A029444F5EFE}" type="presParOf" srcId="{1D082A71-91F9-4BEF-9369-9A34E470D151}" destId="{3DB9401E-C3C5-43C3-974E-270E3CBC8DD7}" srcOrd="0" destOrd="0" presId="urn:microsoft.com/office/officeart/2005/8/layout/hierarchy1"/>
    <dgm:cxn modelId="{9F9C87E8-A930-4FAC-AE11-BC6A68FC9412}" type="presParOf" srcId="{1D082A71-91F9-4BEF-9369-9A34E470D151}" destId="{E3890D95-A6AC-427E-8A1E-EBF3DBC2DECC}" srcOrd="1" destOrd="0" presId="urn:microsoft.com/office/officeart/2005/8/layout/hierarchy1"/>
    <dgm:cxn modelId="{92B1991A-3C5C-4A17-AA40-7EDE0909A5E9}" type="presParOf" srcId="{3DEE8B3E-857D-405D-BF90-0738143F302F}" destId="{B1C2C8D8-56A2-40A0-B6AF-62890DE18924}" srcOrd="1" destOrd="0" presId="urn:microsoft.com/office/officeart/2005/8/layout/hierarchy1"/>
    <dgm:cxn modelId="{57CF4675-EE4F-46F4-882E-ED8E6A90FF78}" type="presParOf" srcId="{D93E4166-32B7-4018-A4EA-13EA47D92742}" destId="{C60C264E-3BFD-44B4-B858-94D4F8BEAEDC}" srcOrd="4" destOrd="0" presId="urn:microsoft.com/office/officeart/2005/8/layout/hierarchy1"/>
    <dgm:cxn modelId="{0984C2AE-12D9-4BAD-82BA-65D908D2EFF3}" type="presParOf" srcId="{D93E4166-32B7-4018-A4EA-13EA47D92742}" destId="{8FA16FCD-FBC1-48C7-9A48-5CE9229635CD}" srcOrd="5" destOrd="0" presId="urn:microsoft.com/office/officeart/2005/8/layout/hierarchy1"/>
    <dgm:cxn modelId="{AF1DD926-635D-4A47-9969-D26A1DDD3FBC}" type="presParOf" srcId="{8FA16FCD-FBC1-48C7-9A48-5CE9229635CD}" destId="{1EDE3F13-EBB3-4A43-A803-D719949E1E3C}" srcOrd="0" destOrd="0" presId="urn:microsoft.com/office/officeart/2005/8/layout/hierarchy1"/>
    <dgm:cxn modelId="{B4E8E596-A5F2-4B51-9EE4-F0FC525FA2C0}" type="presParOf" srcId="{1EDE3F13-EBB3-4A43-A803-D719949E1E3C}" destId="{B4D4F84D-C11C-4F5B-BDFD-96F8895E028E}" srcOrd="0" destOrd="0" presId="urn:microsoft.com/office/officeart/2005/8/layout/hierarchy1"/>
    <dgm:cxn modelId="{8900E965-912E-415B-BF2E-A98D010A6543}" type="presParOf" srcId="{1EDE3F13-EBB3-4A43-A803-D719949E1E3C}" destId="{EB575C92-37D4-4D1F-97AE-A0C4D8C9759F}" srcOrd="1" destOrd="0" presId="urn:microsoft.com/office/officeart/2005/8/layout/hierarchy1"/>
    <dgm:cxn modelId="{C0935DF2-9F9B-48EA-8B82-C113044588BB}" type="presParOf" srcId="{8FA16FCD-FBC1-48C7-9A48-5CE9229635CD}" destId="{BFD87935-5539-4CDA-9AC3-E503409C998C}" srcOrd="1" destOrd="0" presId="urn:microsoft.com/office/officeart/2005/8/layout/hierarchy1"/>
    <dgm:cxn modelId="{1BB8F11F-339C-45ED-B6AA-C820675975D1}" type="presParOf" srcId="{BFD87935-5539-4CDA-9AC3-E503409C998C}" destId="{0582A913-BD5F-4578-A687-51D1D37D9285}" srcOrd="0" destOrd="0" presId="urn:microsoft.com/office/officeart/2005/8/layout/hierarchy1"/>
    <dgm:cxn modelId="{6415A611-3F68-4F4B-805C-628BC8569575}" type="presParOf" srcId="{BFD87935-5539-4CDA-9AC3-E503409C998C}" destId="{294513A9-F63E-4C2D-9ACD-DA36AE2595D1}" srcOrd="1" destOrd="0" presId="urn:microsoft.com/office/officeart/2005/8/layout/hierarchy1"/>
    <dgm:cxn modelId="{6D257DFB-EEB4-4885-922E-5F9286605D65}" type="presParOf" srcId="{294513A9-F63E-4C2D-9ACD-DA36AE2595D1}" destId="{D19BA876-E0C2-474E-89AB-454AE779CEB3}" srcOrd="0" destOrd="0" presId="urn:microsoft.com/office/officeart/2005/8/layout/hierarchy1"/>
    <dgm:cxn modelId="{84680B0B-B2B5-4A6C-8A95-A76A177DC1DB}" type="presParOf" srcId="{D19BA876-E0C2-474E-89AB-454AE779CEB3}" destId="{817A550F-B670-4F82-B02D-0709266793F6}" srcOrd="0" destOrd="0" presId="urn:microsoft.com/office/officeart/2005/8/layout/hierarchy1"/>
    <dgm:cxn modelId="{61D24BB7-2E9D-43B6-B982-7A3562B8179D}" type="presParOf" srcId="{D19BA876-E0C2-474E-89AB-454AE779CEB3}" destId="{2BE74E0D-5DE1-4C63-84F3-3D77ABDAB14A}" srcOrd="1" destOrd="0" presId="urn:microsoft.com/office/officeart/2005/8/layout/hierarchy1"/>
    <dgm:cxn modelId="{16FC6B56-59D0-4BB3-80C9-49A967427CD1}" type="presParOf" srcId="{294513A9-F63E-4C2D-9ACD-DA36AE2595D1}" destId="{C5F351A5-C706-400C-9B56-1FA86FC8CB37}" srcOrd="1" destOrd="0" presId="urn:microsoft.com/office/officeart/2005/8/layout/hierarchy1"/>
    <dgm:cxn modelId="{DA366B59-8873-4FBC-859C-592CDA264872}" type="presParOf" srcId="{C5F351A5-C706-400C-9B56-1FA86FC8CB37}" destId="{98E43710-52E7-43DE-8DC9-08E0EF280A71}" srcOrd="0" destOrd="0" presId="urn:microsoft.com/office/officeart/2005/8/layout/hierarchy1"/>
    <dgm:cxn modelId="{9DFE8657-A735-4A3F-853A-0C91462C54F1}" type="presParOf" srcId="{C5F351A5-C706-400C-9B56-1FA86FC8CB37}" destId="{0245FCDB-8C3D-4083-9B39-35393F0EDBE9}" srcOrd="1" destOrd="0" presId="urn:microsoft.com/office/officeart/2005/8/layout/hierarchy1"/>
    <dgm:cxn modelId="{20E7E93E-59FC-428A-847B-2D353FDE8E2C}" type="presParOf" srcId="{0245FCDB-8C3D-4083-9B39-35393F0EDBE9}" destId="{C2C09CCD-9454-4095-BFE6-7F399134737F}" srcOrd="0" destOrd="0" presId="urn:microsoft.com/office/officeart/2005/8/layout/hierarchy1"/>
    <dgm:cxn modelId="{D1AB448B-00ED-4165-AE28-3B34012C840B}" type="presParOf" srcId="{C2C09CCD-9454-4095-BFE6-7F399134737F}" destId="{F94EC790-F21B-4513-92F5-94B35514AD2F}" srcOrd="0" destOrd="0" presId="urn:microsoft.com/office/officeart/2005/8/layout/hierarchy1"/>
    <dgm:cxn modelId="{849D3801-205C-4286-B44B-CE6319B4E7F6}" type="presParOf" srcId="{C2C09CCD-9454-4095-BFE6-7F399134737F}" destId="{4EC20022-4D9D-413E-9EEC-74E7A2482924}" srcOrd="1" destOrd="0" presId="urn:microsoft.com/office/officeart/2005/8/layout/hierarchy1"/>
    <dgm:cxn modelId="{3200CD5A-967B-4188-8937-85568AB68DA5}" type="presParOf" srcId="{0245FCDB-8C3D-4083-9B39-35393F0EDBE9}" destId="{44E029F0-9328-4B0F-BAB0-E1D4B4FF6113}" srcOrd="1" destOrd="0" presId="urn:microsoft.com/office/officeart/2005/8/layout/hierarchy1"/>
    <dgm:cxn modelId="{42608401-4058-4EA3-A8EA-5CFCFC64CA8D}" type="presParOf" srcId="{C5F351A5-C706-400C-9B56-1FA86FC8CB37}" destId="{63C8AA36-C0BC-46FB-8B89-E78C836B6652}" srcOrd="2" destOrd="0" presId="urn:microsoft.com/office/officeart/2005/8/layout/hierarchy1"/>
    <dgm:cxn modelId="{866E6EA8-F8B3-472C-B665-C5148B00DD64}" type="presParOf" srcId="{C5F351A5-C706-400C-9B56-1FA86FC8CB37}" destId="{835F6FC8-C0FE-470D-957B-1E1F46787AD9}" srcOrd="3" destOrd="0" presId="urn:microsoft.com/office/officeart/2005/8/layout/hierarchy1"/>
    <dgm:cxn modelId="{378ECC92-0CC6-4E5B-AC65-C00FA81C6E05}" type="presParOf" srcId="{835F6FC8-C0FE-470D-957B-1E1F46787AD9}" destId="{56432BFF-0791-4884-8E0C-35F78B43C3B7}" srcOrd="0" destOrd="0" presId="urn:microsoft.com/office/officeart/2005/8/layout/hierarchy1"/>
    <dgm:cxn modelId="{9246DD92-DD0E-4CA1-BA23-FD265F0169D4}" type="presParOf" srcId="{56432BFF-0791-4884-8E0C-35F78B43C3B7}" destId="{E0E5A45A-A414-4F08-8758-62EDE827488C}" srcOrd="0" destOrd="0" presId="urn:microsoft.com/office/officeart/2005/8/layout/hierarchy1"/>
    <dgm:cxn modelId="{E35E7559-21E6-4609-9B47-49FF8E4901BD}" type="presParOf" srcId="{56432BFF-0791-4884-8E0C-35F78B43C3B7}" destId="{1D0B8DA8-1A18-4C9F-B30D-3AD64821E50E}" srcOrd="1" destOrd="0" presId="urn:microsoft.com/office/officeart/2005/8/layout/hierarchy1"/>
    <dgm:cxn modelId="{A51BE706-855F-4E49-B281-83BA6649E6F7}" type="presParOf" srcId="{835F6FC8-C0FE-470D-957B-1E1F46787AD9}" destId="{744EE0C2-6FD4-461D-938C-8580DA260AA9}" srcOrd="1" destOrd="0" presId="urn:microsoft.com/office/officeart/2005/8/layout/hierarchy1"/>
    <dgm:cxn modelId="{9B48BE99-8125-46B6-B26F-259CF2572D5F}" type="presParOf" srcId="{BFD87935-5539-4CDA-9AC3-E503409C998C}" destId="{68CC443C-9FC3-4D7C-8F0D-56D0D05C34B9}" srcOrd="2" destOrd="0" presId="urn:microsoft.com/office/officeart/2005/8/layout/hierarchy1"/>
    <dgm:cxn modelId="{6A83B8FD-CD79-414C-A0E1-C60AC21EFC04}" type="presParOf" srcId="{BFD87935-5539-4CDA-9AC3-E503409C998C}" destId="{A835FAA4-B04B-448E-9E0A-156A5AA7E0D1}" srcOrd="3" destOrd="0" presId="urn:microsoft.com/office/officeart/2005/8/layout/hierarchy1"/>
    <dgm:cxn modelId="{47D37934-1D67-4940-8482-684F8A52BE3E}" type="presParOf" srcId="{A835FAA4-B04B-448E-9E0A-156A5AA7E0D1}" destId="{41D8BF98-4853-49E0-9501-51E7375D8377}" srcOrd="0" destOrd="0" presId="urn:microsoft.com/office/officeart/2005/8/layout/hierarchy1"/>
    <dgm:cxn modelId="{806DD708-D878-4A7A-BA2A-C42A21FC60E2}" type="presParOf" srcId="{41D8BF98-4853-49E0-9501-51E7375D8377}" destId="{54FDFEB3-0885-4BD6-B168-3C190E173912}" srcOrd="0" destOrd="0" presId="urn:microsoft.com/office/officeart/2005/8/layout/hierarchy1"/>
    <dgm:cxn modelId="{DD618849-CDE7-49E1-99FA-97E1D96A5CB6}" type="presParOf" srcId="{41D8BF98-4853-49E0-9501-51E7375D8377}" destId="{C1E8E992-BD42-46F5-AB12-9C42F7007409}" srcOrd="1" destOrd="0" presId="urn:microsoft.com/office/officeart/2005/8/layout/hierarchy1"/>
    <dgm:cxn modelId="{5E67FBA2-80A4-46F6-9479-F21D7CE11D88}" type="presParOf" srcId="{A835FAA4-B04B-448E-9E0A-156A5AA7E0D1}" destId="{BD0D037F-AF0E-4569-A7AC-50CFFAE05827}" srcOrd="1" destOrd="0" presId="urn:microsoft.com/office/officeart/2005/8/layout/hierarchy1"/>
    <dgm:cxn modelId="{9BBF886E-170E-448D-B168-9E7021A438AD}" type="presParOf" srcId="{BFD87935-5539-4CDA-9AC3-E503409C998C}" destId="{41A96B4C-BDD3-4EB9-BEA5-67E6938BEFF9}" srcOrd="4" destOrd="0" presId="urn:microsoft.com/office/officeart/2005/8/layout/hierarchy1"/>
    <dgm:cxn modelId="{9DDA759E-0842-4318-A0E0-0F815BCC4013}" type="presParOf" srcId="{BFD87935-5539-4CDA-9AC3-E503409C998C}" destId="{E035736E-8FA0-4C2E-AF29-60DFF7A348C6}" srcOrd="5" destOrd="0" presId="urn:microsoft.com/office/officeart/2005/8/layout/hierarchy1"/>
    <dgm:cxn modelId="{5A8CF174-9374-468B-BA0D-E5E9F5FE9705}" type="presParOf" srcId="{E035736E-8FA0-4C2E-AF29-60DFF7A348C6}" destId="{1E61D3BC-2537-4ABC-8062-1794A4C88BDC}" srcOrd="0" destOrd="0" presId="urn:microsoft.com/office/officeart/2005/8/layout/hierarchy1"/>
    <dgm:cxn modelId="{AE70C642-E37D-47BD-A761-330F48E2A961}" type="presParOf" srcId="{1E61D3BC-2537-4ABC-8062-1794A4C88BDC}" destId="{1F25505A-3B0D-464C-96BE-1E788185DC26}" srcOrd="0" destOrd="0" presId="urn:microsoft.com/office/officeart/2005/8/layout/hierarchy1"/>
    <dgm:cxn modelId="{6DD134B0-0748-4F9A-8A16-CF55D1096552}" type="presParOf" srcId="{1E61D3BC-2537-4ABC-8062-1794A4C88BDC}" destId="{73C8C60F-EF99-4148-B5E0-9D002957D2F9}" srcOrd="1" destOrd="0" presId="urn:microsoft.com/office/officeart/2005/8/layout/hierarchy1"/>
    <dgm:cxn modelId="{7380F5CA-0458-40B2-AC32-7A068BB81E24}" type="presParOf" srcId="{E035736E-8FA0-4C2E-AF29-60DFF7A348C6}" destId="{CA84AF2C-2639-4A36-8C1A-97C1FF6A24B7}" srcOrd="1" destOrd="0" presId="urn:microsoft.com/office/officeart/2005/8/layout/hierarchy1"/>
    <dgm:cxn modelId="{8EC76FE8-57A8-427E-A5F6-B1C9BB7341B0}" type="presParOf" srcId="{CA84AF2C-2639-4A36-8C1A-97C1FF6A24B7}" destId="{F3759F92-8DA1-49EC-8BE3-565407BDE4AA}" srcOrd="0" destOrd="0" presId="urn:microsoft.com/office/officeart/2005/8/layout/hierarchy1"/>
    <dgm:cxn modelId="{4938499E-84C6-4B16-9FEC-95C18B9562EC}" type="presParOf" srcId="{CA84AF2C-2639-4A36-8C1A-97C1FF6A24B7}" destId="{D7A1C2C8-4FE6-42A2-B9C6-459BB360D44E}" srcOrd="1" destOrd="0" presId="urn:microsoft.com/office/officeart/2005/8/layout/hierarchy1"/>
    <dgm:cxn modelId="{E92A00DB-307C-4AD0-919B-E22D430ED527}" type="presParOf" srcId="{D7A1C2C8-4FE6-42A2-B9C6-459BB360D44E}" destId="{3B692A95-C71E-43F9-B39F-6B27B2FA0B6E}" srcOrd="0" destOrd="0" presId="urn:microsoft.com/office/officeart/2005/8/layout/hierarchy1"/>
    <dgm:cxn modelId="{7C59BF4D-FEED-4BD0-BCAF-AC4C3F733620}" type="presParOf" srcId="{3B692A95-C71E-43F9-B39F-6B27B2FA0B6E}" destId="{030D3AB3-AD42-41AC-8053-C8AC42F5D685}" srcOrd="0" destOrd="0" presId="urn:microsoft.com/office/officeart/2005/8/layout/hierarchy1"/>
    <dgm:cxn modelId="{2FDF3AF9-65E6-4C8A-8FFB-861AEA04EB77}" type="presParOf" srcId="{3B692A95-C71E-43F9-B39F-6B27B2FA0B6E}" destId="{C7902AA3-4981-44A0-BE5F-915BF2FA6FD0}" srcOrd="1" destOrd="0" presId="urn:microsoft.com/office/officeart/2005/8/layout/hierarchy1"/>
    <dgm:cxn modelId="{3F48EAFC-3130-4FBC-9775-61028B4DC19C}" type="presParOf" srcId="{D7A1C2C8-4FE6-42A2-B9C6-459BB360D44E}" destId="{700CE6F4-FAAA-4C5E-9F95-C1A32BD97D3F}" srcOrd="1" destOrd="0" presId="urn:microsoft.com/office/officeart/2005/8/layout/hierarchy1"/>
    <dgm:cxn modelId="{7406BFC7-D5B0-4484-B633-5C362599320F}" type="presParOf" srcId="{CA84AF2C-2639-4A36-8C1A-97C1FF6A24B7}" destId="{3C7E2069-E4FF-4327-A91B-D515D8979EF7}" srcOrd="2" destOrd="0" presId="urn:microsoft.com/office/officeart/2005/8/layout/hierarchy1"/>
    <dgm:cxn modelId="{8DF4817E-9208-4BA5-9AEF-91A0B94C65C3}" type="presParOf" srcId="{CA84AF2C-2639-4A36-8C1A-97C1FF6A24B7}" destId="{DF01EB77-9435-472F-A694-5DA8E0E06E11}" srcOrd="3" destOrd="0" presId="urn:microsoft.com/office/officeart/2005/8/layout/hierarchy1"/>
    <dgm:cxn modelId="{29C1C868-F5A4-4A19-A0DF-51A8D24A227C}" type="presParOf" srcId="{DF01EB77-9435-472F-A694-5DA8E0E06E11}" destId="{B9E00976-7C09-4665-86A3-AEAD7B94CAAB}" srcOrd="0" destOrd="0" presId="urn:microsoft.com/office/officeart/2005/8/layout/hierarchy1"/>
    <dgm:cxn modelId="{95EAD633-5CFE-4EEF-BC96-DBB7B4D9862A}" type="presParOf" srcId="{B9E00976-7C09-4665-86A3-AEAD7B94CAAB}" destId="{3D0817DD-84A2-42A2-A406-C269851181A6}" srcOrd="0" destOrd="0" presId="urn:microsoft.com/office/officeart/2005/8/layout/hierarchy1"/>
    <dgm:cxn modelId="{764F148C-179F-4D46-932D-43BFE46269FB}" type="presParOf" srcId="{B9E00976-7C09-4665-86A3-AEAD7B94CAAB}" destId="{30A7B1B1-81C0-47C4-82D4-F55CC12810FC}" srcOrd="1" destOrd="0" presId="urn:microsoft.com/office/officeart/2005/8/layout/hierarchy1"/>
    <dgm:cxn modelId="{5D821D2A-FDF3-43C4-8F6E-94592B6170BA}" type="presParOf" srcId="{DF01EB77-9435-472F-A694-5DA8E0E06E11}" destId="{564B774C-D111-4B82-B84B-4C4E4583E4A5}" srcOrd="1" destOrd="0" presId="urn:microsoft.com/office/officeart/2005/8/layout/hierarchy1"/>
  </dgm:cxnLst>
  <dgm:bg/>
  <dgm:whole>
    <a:effectLst>
      <a:reflection blurRad="6350" stA="50000" endA="300" endPos="90000" dist="50800" dir="5400000" sy="-100000" algn="bl" rotWithShape="0"/>
    </a:effectLst>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E2069-E4FF-4327-A91B-D515D8979EF7}">
      <dsp:nvSpPr>
        <dsp:cNvPr id="0" name=""/>
        <dsp:cNvSpPr/>
      </dsp:nvSpPr>
      <dsp:spPr>
        <a:xfrm>
          <a:off x="7177945" y="4112113"/>
          <a:ext cx="730979" cy="347879"/>
        </a:xfrm>
        <a:custGeom>
          <a:avLst/>
          <a:gdLst/>
          <a:ahLst/>
          <a:cxnLst/>
          <a:rect l="0" t="0" r="0" b="0"/>
          <a:pathLst>
            <a:path>
              <a:moveTo>
                <a:pt x="0" y="0"/>
              </a:moveTo>
              <a:lnTo>
                <a:pt x="0" y="237069"/>
              </a:lnTo>
              <a:lnTo>
                <a:pt x="730979" y="237069"/>
              </a:lnTo>
              <a:lnTo>
                <a:pt x="730979" y="347879"/>
              </a:lnTo>
            </a:path>
          </a:pathLst>
        </a:custGeom>
        <a:noFill/>
        <a:ln w="15875" cap="flat" cmpd="sng" algn="ctr">
          <a:solidFill>
            <a:schemeClr val="accent5">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759F92-8DA1-49EC-8BE3-565407BDE4AA}">
      <dsp:nvSpPr>
        <dsp:cNvPr id="0" name=""/>
        <dsp:cNvSpPr/>
      </dsp:nvSpPr>
      <dsp:spPr>
        <a:xfrm>
          <a:off x="6446966" y="4112113"/>
          <a:ext cx="730979" cy="347879"/>
        </a:xfrm>
        <a:custGeom>
          <a:avLst/>
          <a:gdLst/>
          <a:ahLst/>
          <a:cxnLst/>
          <a:rect l="0" t="0" r="0" b="0"/>
          <a:pathLst>
            <a:path>
              <a:moveTo>
                <a:pt x="730979" y="0"/>
              </a:moveTo>
              <a:lnTo>
                <a:pt x="730979" y="237069"/>
              </a:lnTo>
              <a:lnTo>
                <a:pt x="0" y="237069"/>
              </a:lnTo>
              <a:lnTo>
                <a:pt x="0" y="347879"/>
              </a:lnTo>
            </a:path>
          </a:pathLst>
        </a:custGeom>
        <a:noFill/>
        <a:ln w="15875" cap="flat" cmpd="sng" algn="ctr">
          <a:solidFill>
            <a:schemeClr val="accent5">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A96B4C-BDD3-4EB9-BEA5-67E6938BEFF9}">
      <dsp:nvSpPr>
        <dsp:cNvPr id="0" name=""/>
        <dsp:cNvSpPr/>
      </dsp:nvSpPr>
      <dsp:spPr>
        <a:xfrm>
          <a:off x="5715986" y="3004679"/>
          <a:ext cx="1461959" cy="347879"/>
        </a:xfrm>
        <a:custGeom>
          <a:avLst/>
          <a:gdLst/>
          <a:ahLst/>
          <a:cxnLst/>
          <a:rect l="0" t="0" r="0" b="0"/>
          <a:pathLst>
            <a:path>
              <a:moveTo>
                <a:pt x="0" y="0"/>
              </a:moveTo>
              <a:lnTo>
                <a:pt x="0" y="237069"/>
              </a:lnTo>
              <a:lnTo>
                <a:pt x="1461959" y="237069"/>
              </a:lnTo>
              <a:lnTo>
                <a:pt x="1461959" y="347879"/>
              </a:lnTo>
            </a:path>
          </a:pathLst>
        </a:custGeom>
        <a:noFill/>
        <a:ln w="15875" cap="flat" cmpd="sng" algn="ctr">
          <a:solidFill>
            <a:schemeClr val="accent5">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CC443C-9FC3-4D7C-8F0D-56D0D05C34B9}">
      <dsp:nvSpPr>
        <dsp:cNvPr id="0" name=""/>
        <dsp:cNvSpPr/>
      </dsp:nvSpPr>
      <dsp:spPr>
        <a:xfrm>
          <a:off x="5670266" y="3004679"/>
          <a:ext cx="91440" cy="347879"/>
        </a:xfrm>
        <a:custGeom>
          <a:avLst/>
          <a:gdLst/>
          <a:ahLst/>
          <a:cxnLst/>
          <a:rect l="0" t="0" r="0" b="0"/>
          <a:pathLst>
            <a:path>
              <a:moveTo>
                <a:pt x="45720" y="0"/>
              </a:moveTo>
              <a:lnTo>
                <a:pt x="45720" y="347879"/>
              </a:lnTo>
            </a:path>
          </a:pathLst>
        </a:custGeom>
        <a:noFill/>
        <a:ln w="15875" cap="flat" cmpd="sng" algn="ctr">
          <a:solidFill>
            <a:schemeClr val="accent5">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C8AA36-C0BC-46FB-8B89-E78C836B6652}">
      <dsp:nvSpPr>
        <dsp:cNvPr id="0" name=""/>
        <dsp:cNvSpPr/>
      </dsp:nvSpPr>
      <dsp:spPr>
        <a:xfrm>
          <a:off x="4254027" y="4112113"/>
          <a:ext cx="730979" cy="347879"/>
        </a:xfrm>
        <a:custGeom>
          <a:avLst/>
          <a:gdLst/>
          <a:ahLst/>
          <a:cxnLst/>
          <a:rect l="0" t="0" r="0" b="0"/>
          <a:pathLst>
            <a:path>
              <a:moveTo>
                <a:pt x="0" y="0"/>
              </a:moveTo>
              <a:lnTo>
                <a:pt x="0" y="237069"/>
              </a:lnTo>
              <a:lnTo>
                <a:pt x="730979" y="237069"/>
              </a:lnTo>
              <a:lnTo>
                <a:pt x="730979" y="347879"/>
              </a:lnTo>
            </a:path>
          </a:pathLst>
        </a:custGeom>
        <a:noFill/>
        <a:ln w="15875" cap="flat" cmpd="sng" algn="ctr">
          <a:solidFill>
            <a:schemeClr val="accent5">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E43710-52E7-43DE-8DC9-08E0EF280A71}">
      <dsp:nvSpPr>
        <dsp:cNvPr id="0" name=""/>
        <dsp:cNvSpPr/>
      </dsp:nvSpPr>
      <dsp:spPr>
        <a:xfrm>
          <a:off x="3523047" y="4112113"/>
          <a:ext cx="730979" cy="347879"/>
        </a:xfrm>
        <a:custGeom>
          <a:avLst/>
          <a:gdLst/>
          <a:ahLst/>
          <a:cxnLst/>
          <a:rect l="0" t="0" r="0" b="0"/>
          <a:pathLst>
            <a:path>
              <a:moveTo>
                <a:pt x="730979" y="0"/>
              </a:moveTo>
              <a:lnTo>
                <a:pt x="730979" y="237069"/>
              </a:lnTo>
              <a:lnTo>
                <a:pt x="0" y="237069"/>
              </a:lnTo>
              <a:lnTo>
                <a:pt x="0" y="347879"/>
              </a:lnTo>
            </a:path>
          </a:pathLst>
        </a:custGeom>
        <a:noFill/>
        <a:ln w="15875" cap="flat" cmpd="sng" algn="ctr">
          <a:solidFill>
            <a:schemeClr val="accent5">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82A913-BD5F-4578-A687-51D1D37D9285}">
      <dsp:nvSpPr>
        <dsp:cNvPr id="0" name=""/>
        <dsp:cNvSpPr/>
      </dsp:nvSpPr>
      <dsp:spPr>
        <a:xfrm>
          <a:off x="4254027" y="3004679"/>
          <a:ext cx="1461959" cy="347879"/>
        </a:xfrm>
        <a:custGeom>
          <a:avLst/>
          <a:gdLst/>
          <a:ahLst/>
          <a:cxnLst/>
          <a:rect l="0" t="0" r="0" b="0"/>
          <a:pathLst>
            <a:path>
              <a:moveTo>
                <a:pt x="1461959" y="0"/>
              </a:moveTo>
              <a:lnTo>
                <a:pt x="1461959" y="237069"/>
              </a:lnTo>
              <a:lnTo>
                <a:pt x="0" y="237069"/>
              </a:lnTo>
              <a:lnTo>
                <a:pt x="0" y="347879"/>
              </a:lnTo>
            </a:path>
          </a:pathLst>
        </a:custGeom>
        <a:noFill/>
        <a:ln w="15875" cap="flat" cmpd="sng" algn="ctr">
          <a:solidFill>
            <a:schemeClr val="accent5">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0C264E-3BFD-44B4-B858-94D4F8BEAEDC}">
      <dsp:nvSpPr>
        <dsp:cNvPr id="0" name=""/>
        <dsp:cNvSpPr/>
      </dsp:nvSpPr>
      <dsp:spPr>
        <a:xfrm>
          <a:off x="3157557" y="1897245"/>
          <a:ext cx="2558428" cy="347879"/>
        </a:xfrm>
        <a:custGeom>
          <a:avLst/>
          <a:gdLst/>
          <a:ahLst/>
          <a:cxnLst/>
          <a:rect l="0" t="0" r="0" b="0"/>
          <a:pathLst>
            <a:path>
              <a:moveTo>
                <a:pt x="0" y="0"/>
              </a:moveTo>
              <a:lnTo>
                <a:pt x="0" y="237069"/>
              </a:lnTo>
              <a:lnTo>
                <a:pt x="2558428" y="237069"/>
              </a:lnTo>
              <a:lnTo>
                <a:pt x="2558428" y="347879"/>
              </a:lnTo>
            </a:path>
          </a:pathLst>
        </a:custGeom>
        <a:noFill/>
        <a:ln w="15875" cap="flat" cmpd="sng" algn="ctr">
          <a:solidFill>
            <a:schemeClr val="accent5">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AF0FB1-D247-48BC-AD58-0B2BDE1E4F15}">
      <dsp:nvSpPr>
        <dsp:cNvPr id="0" name=""/>
        <dsp:cNvSpPr/>
      </dsp:nvSpPr>
      <dsp:spPr>
        <a:xfrm>
          <a:off x="2061088" y="3004679"/>
          <a:ext cx="730979" cy="347879"/>
        </a:xfrm>
        <a:custGeom>
          <a:avLst/>
          <a:gdLst/>
          <a:ahLst/>
          <a:cxnLst/>
          <a:rect l="0" t="0" r="0" b="0"/>
          <a:pathLst>
            <a:path>
              <a:moveTo>
                <a:pt x="0" y="0"/>
              </a:moveTo>
              <a:lnTo>
                <a:pt x="0" y="237069"/>
              </a:lnTo>
              <a:lnTo>
                <a:pt x="730979" y="237069"/>
              </a:lnTo>
              <a:lnTo>
                <a:pt x="730979" y="347879"/>
              </a:lnTo>
            </a:path>
          </a:pathLst>
        </a:custGeom>
        <a:noFill/>
        <a:ln w="15875" cap="flat" cmpd="sng" algn="ctr">
          <a:solidFill>
            <a:schemeClr val="accent5">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3A4114-8F19-4121-ADFB-4A52114B042A}">
      <dsp:nvSpPr>
        <dsp:cNvPr id="0" name=""/>
        <dsp:cNvSpPr/>
      </dsp:nvSpPr>
      <dsp:spPr>
        <a:xfrm>
          <a:off x="1330108" y="3004679"/>
          <a:ext cx="730979" cy="347879"/>
        </a:xfrm>
        <a:custGeom>
          <a:avLst/>
          <a:gdLst/>
          <a:ahLst/>
          <a:cxnLst/>
          <a:rect l="0" t="0" r="0" b="0"/>
          <a:pathLst>
            <a:path>
              <a:moveTo>
                <a:pt x="730979" y="0"/>
              </a:moveTo>
              <a:lnTo>
                <a:pt x="730979" y="237069"/>
              </a:lnTo>
              <a:lnTo>
                <a:pt x="0" y="237069"/>
              </a:lnTo>
              <a:lnTo>
                <a:pt x="0" y="347879"/>
              </a:lnTo>
            </a:path>
          </a:pathLst>
        </a:custGeom>
        <a:noFill/>
        <a:ln w="15875" cap="flat" cmpd="sng" algn="ctr">
          <a:solidFill>
            <a:schemeClr val="accent5">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C5DE0-6DA2-4437-B4A9-8821AACF8DF3}">
      <dsp:nvSpPr>
        <dsp:cNvPr id="0" name=""/>
        <dsp:cNvSpPr/>
      </dsp:nvSpPr>
      <dsp:spPr>
        <a:xfrm>
          <a:off x="2061088" y="1897245"/>
          <a:ext cx="1096469" cy="347879"/>
        </a:xfrm>
        <a:custGeom>
          <a:avLst/>
          <a:gdLst/>
          <a:ahLst/>
          <a:cxnLst/>
          <a:rect l="0" t="0" r="0" b="0"/>
          <a:pathLst>
            <a:path>
              <a:moveTo>
                <a:pt x="1096469" y="0"/>
              </a:moveTo>
              <a:lnTo>
                <a:pt x="1096469" y="237069"/>
              </a:lnTo>
              <a:lnTo>
                <a:pt x="0" y="237069"/>
              </a:lnTo>
              <a:lnTo>
                <a:pt x="0" y="347879"/>
              </a:lnTo>
            </a:path>
          </a:pathLst>
        </a:custGeom>
        <a:noFill/>
        <a:ln w="15875" cap="flat" cmpd="sng" algn="ctr">
          <a:solidFill>
            <a:schemeClr val="accent5">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7FA19E-84E9-4601-B669-C96934448134}">
      <dsp:nvSpPr>
        <dsp:cNvPr id="0" name=""/>
        <dsp:cNvSpPr/>
      </dsp:nvSpPr>
      <dsp:spPr>
        <a:xfrm>
          <a:off x="599129" y="1897245"/>
          <a:ext cx="2558428" cy="347879"/>
        </a:xfrm>
        <a:custGeom>
          <a:avLst/>
          <a:gdLst/>
          <a:ahLst/>
          <a:cxnLst/>
          <a:rect l="0" t="0" r="0" b="0"/>
          <a:pathLst>
            <a:path>
              <a:moveTo>
                <a:pt x="2558428" y="0"/>
              </a:moveTo>
              <a:lnTo>
                <a:pt x="2558428" y="237069"/>
              </a:lnTo>
              <a:lnTo>
                <a:pt x="0" y="237069"/>
              </a:lnTo>
              <a:lnTo>
                <a:pt x="0" y="347879"/>
              </a:lnTo>
            </a:path>
          </a:pathLst>
        </a:custGeom>
        <a:noFill/>
        <a:ln w="15875" cap="flat" cmpd="sng" algn="ctr">
          <a:solidFill>
            <a:schemeClr val="accent5">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323CF-5881-4106-A137-2CB851E5121D}">
      <dsp:nvSpPr>
        <dsp:cNvPr id="0" name=""/>
        <dsp:cNvSpPr/>
      </dsp:nvSpPr>
      <dsp:spPr>
        <a:xfrm>
          <a:off x="2559483" y="1119385"/>
          <a:ext cx="1196148" cy="777859"/>
        </a:xfrm>
        <a:prstGeom prst="roundRect">
          <a:avLst>
            <a:gd name="adj" fmla="val 10000"/>
          </a:avLst>
        </a:prstGeom>
        <a:solidFill>
          <a:schemeClr val="accent5">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A3BFBE-977D-41C0-8360-DF874CCF2699}">
      <dsp:nvSpPr>
        <dsp:cNvPr id="0" name=""/>
        <dsp:cNvSpPr/>
      </dsp:nvSpPr>
      <dsp:spPr>
        <a:xfrm>
          <a:off x="2692388" y="1245646"/>
          <a:ext cx="1196148" cy="777859"/>
        </a:xfrm>
        <a:prstGeom prst="roundRect">
          <a:avLst>
            <a:gd name="adj" fmla="val 10000"/>
          </a:avLst>
        </a:prstGeom>
        <a:solidFill>
          <a:schemeClr val="lt1">
            <a:alpha val="90000"/>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pl-PL" sz="1200" b="1" i="0" kern="1200" baseline="0" dirty="0" smtClean="0">
              <a:effectLst/>
            </a:rPr>
            <a:t>Wnioskowania</a:t>
          </a:r>
          <a:r>
            <a:rPr lang="pl-PL" sz="1200" kern="1200" dirty="0" smtClean="0">
              <a:effectLst/>
            </a:rPr>
            <a:t> </a:t>
          </a:r>
          <a:r>
            <a:rPr lang="pl-PL" sz="1200" b="1" i="0" kern="1200" baseline="0" dirty="0" smtClean="0">
              <a:effectLst/>
            </a:rPr>
            <a:t>prawnicze</a:t>
          </a:r>
          <a:endParaRPr lang="pl-PL" sz="1200" b="1" i="0" kern="1200" baseline="0" dirty="0">
            <a:effectLst/>
          </a:endParaRPr>
        </a:p>
      </dsp:txBody>
      <dsp:txXfrm>
        <a:off x="2715171" y="1268429"/>
        <a:ext cx="1150582" cy="732293"/>
      </dsp:txXfrm>
    </dsp:sp>
    <dsp:sp modelId="{76C7DC62-9BC4-4717-8AA2-04D4ADE33DA3}">
      <dsp:nvSpPr>
        <dsp:cNvPr id="0" name=""/>
        <dsp:cNvSpPr/>
      </dsp:nvSpPr>
      <dsp:spPr>
        <a:xfrm>
          <a:off x="1054" y="2245125"/>
          <a:ext cx="1196148" cy="759554"/>
        </a:xfrm>
        <a:prstGeom prst="roundRect">
          <a:avLst>
            <a:gd name="adj" fmla="val 10000"/>
          </a:avLst>
        </a:prstGeom>
        <a:solidFill>
          <a:schemeClr val="accent5">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22FF5C-BE82-467C-9F42-0BD22E8C7ACF}">
      <dsp:nvSpPr>
        <dsp:cNvPr id="0" name=""/>
        <dsp:cNvSpPr/>
      </dsp:nvSpPr>
      <dsp:spPr>
        <a:xfrm>
          <a:off x="133960" y="2371385"/>
          <a:ext cx="1196148" cy="759554"/>
        </a:xfrm>
        <a:prstGeom prst="roundRect">
          <a:avLst>
            <a:gd name="adj" fmla="val 10000"/>
          </a:avLst>
        </a:prstGeom>
        <a:solidFill>
          <a:schemeClr val="lt1">
            <a:alpha val="90000"/>
            <a:hueOff val="0"/>
            <a:satOff val="0"/>
            <a:lumOff val="0"/>
            <a:alphaOff val="0"/>
          </a:schemeClr>
        </a:solidFill>
        <a:ln w="15875" cap="flat" cmpd="sng" algn="ctr">
          <a:solidFill>
            <a:schemeClr val="accent5">
              <a:tint val="99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pl-PL" sz="1200" kern="1200" dirty="0" smtClean="0"/>
            <a:t>Logiczne</a:t>
          </a:r>
          <a:endParaRPr lang="pl-PL" sz="1200" kern="1200" dirty="0"/>
        </a:p>
      </dsp:txBody>
      <dsp:txXfrm>
        <a:off x="156207" y="2393632"/>
        <a:ext cx="1151654" cy="715060"/>
      </dsp:txXfrm>
    </dsp:sp>
    <dsp:sp modelId="{E9261391-AD27-41BC-AD3D-8706373F4260}">
      <dsp:nvSpPr>
        <dsp:cNvPr id="0" name=""/>
        <dsp:cNvSpPr/>
      </dsp:nvSpPr>
      <dsp:spPr>
        <a:xfrm>
          <a:off x="1463014" y="2245125"/>
          <a:ext cx="1196148" cy="759554"/>
        </a:xfrm>
        <a:prstGeom prst="roundRect">
          <a:avLst>
            <a:gd name="adj" fmla="val 10000"/>
          </a:avLst>
        </a:prstGeom>
        <a:solidFill>
          <a:schemeClr val="accent5">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CB5EC0-D359-425A-89C3-E04B14267B41}">
      <dsp:nvSpPr>
        <dsp:cNvPr id="0" name=""/>
        <dsp:cNvSpPr/>
      </dsp:nvSpPr>
      <dsp:spPr>
        <a:xfrm>
          <a:off x="1595919" y="2371385"/>
          <a:ext cx="1196148" cy="759554"/>
        </a:xfrm>
        <a:prstGeom prst="roundRect">
          <a:avLst>
            <a:gd name="adj" fmla="val 10000"/>
          </a:avLst>
        </a:prstGeom>
        <a:solidFill>
          <a:schemeClr val="lt1">
            <a:alpha val="90000"/>
            <a:hueOff val="0"/>
            <a:satOff val="0"/>
            <a:lumOff val="0"/>
            <a:alphaOff val="0"/>
          </a:schemeClr>
        </a:solidFill>
        <a:ln w="15875" cap="flat" cmpd="sng" algn="ctr">
          <a:solidFill>
            <a:schemeClr val="accent5">
              <a:tint val="99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pl-PL" sz="1200" kern="1200" dirty="0" smtClean="0"/>
            <a:t>Instrumentalne</a:t>
          </a:r>
          <a:endParaRPr lang="pl-PL" sz="1200" kern="1200" dirty="0"/>
        </a:p>
      </dsp:txBody>
      <dsp:txXfrm>
        <a:off x="1618166" y="2393632"/>
        <a:ext cx="1151654" cy="715060"/>
      </dsp:txXfrm>
    </dsp:sp>
    <dsp:sp modelId="{0799457B-6104-4149-8F2F-E833E04D7A5F}">
      <dsp:nvSpPr>
        <dsp:cNvPr id="0" name=""/>
        <dsp:cNvSpPr/>
      </dsp:nvSpPr>
      <dsp:spPr>
        <a:xfrm>
          <a:off x="732034" y="3352559"/>
          <a:ext cx="1196148" cy="759554"/>
        </a:xfrm>
        <a:prstGeom prst="roundRect">
          <a:avLst>
            <a:gd name="adj" fmla="val 10000"/>
          </a:avLst>
        </a:prstGeom>
        <a:solidFill>
          <a:schemeClr val="accent5">
            <a:tint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77C62F-09F7-4EE9-9801-52CEACBA5ADC}">
      <dsp:nvSpPr>
        <dsp:cNvPr id="0" name=""/>
        <dsp:cNvSpPr/>
      </dsp:nvSpPr>
      <dsp:spPr>
        <a:xfrm>
          <a:off x="864939" y="3478819"/>
          <a:ext cx="1196148" cy="759554"/>
        </a:xfrm>
        <a:prstGeom prst="roundRect">
          <a:avLst>
            <a:gd name="adj" fmla="val 10000"/>
          </a:avLst>
        </a:prstGeom>
        <a:solidFill>
          <a:schemeClr val="lt1">
            <a:alpha val="90000"/>
            <a:hueOff val="0"/>
            <a:satOff val="0"/>
            <a:lumOff val="0"/>
            <a:alphaOff val="0"/>
          </a:schemeClr>
        </a:solidFill>
        <a:ln w="15875" cap="flat" cmpd="sng" algn="ctr">
          <a:solidFill>
            <a:schemeClr val="accent5">
              <a:tint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pl-PL" sz="1200" kern="1200" dirty="0" smtClean="0"/>
            <a:t>Reguła instrumentalnego nakazu</a:t>
          </a:r>
          <a:endParaRPr lang="pl-PL" sz="1200" kern="1200" dirty="0"/>
        </a:p>
      </dsp:txBody>
      <dsp:txXfrm>
        <a:off x="887186" y="3501066"/>
        <a:ext cx="1151654" cy="715060"/>
      </dsp:txXfrm>
    </dsp:sp>
    <dsp:sp modelId="{3DB9401E-C3C5-43C3-974E-270E3CBC8DD7}">
      <dsp:nvSpPr>
        <dsp:cNvPr id="0" name=""/>
        <dsp:cNvSpPr/>
      </dsp:nvSpPr>
      <dsp:spPr>
        <a:xfrm>
          <a:off x="2193993" y="3352559"/>
          <a:ext cx="1196148" cy="759554"/>
        </a:xfrm>
        <a:prstGeom prst="roundRect">
          <a:avLst>
            <a:gd name="adj" fmla="val 10000"/>
          </a:avLst>
        </a:prstGeom>
        <a:solidFill>
          <a:schemeClr val="accent5">
            <a:tint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890D95-A6AC-427E-8A1E-EBF3DBC2DECC}">
      <dsp:nvSpPr>
        <dsp:cNvPr id="0" name=""/>
        <dsp:cNvSpPr/>
      </dsp:nvSpPr>
      <dsp:spPr>
        <a:xfrm>
          <a:off x="2326899" y="3478819"/>
          <a:ext cx="1196148" cy="759554"/>
        </a:xfrm>
        <a:prstGeom prst="roundRect">
          <a:avLst>
            <a:gd name="adj" fmla="val 10000"/>
          </a:avLst>
        </a:prstGeom>
        <a:solidFill>
          <a:schemeClr val="lt1">
            <a:alpha val="90000"/>
            <a:hueOff val="0"/>
            <a:satOff val="0"/>
            <a:lumOff val="0"/>
            <a:alphaOff val="0"/>
          </a:schemeClr>
        </a:solidFill>
        <a:ln w="15875" cap="flat" cmpd="sng" algn="ctr">
          <a:solidFill>
            <a:schemeClr val="accent5">
              <a:tint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pl-PL" sz="1200" kern="1200" dirty="0" smtClean="0"/>
            <a:t>Reguła instrumentalnego zakazu</a:t>
          </a:r>
          <a:endParaRPr lang="pl-PL" sz="1200" kern="1200" dirty="0"/>
        </a:p>
      </dsp:txBody>
      <dsp:txXfrm>
        <a:off x="2349146" y="3501066"/>
        <a:ext cx="1151654" cy="715060"/>
      </dsp:txXfrm>
    </dsp:sp>
    <dsp:sp modelId="{B4D4F84D-C11C-4F5B-BDFD-96F8895E028E}">
      <dsp:nvSpPr>
        <dsp:cNvPr id="0" name=""/>
        <dsp:cNvSpPr/>
      </dsp:nvSpPr>
      <dsp:spPr>
        <a:xfrm>
          <a:off x="5117912" y="2245125"/>
          <a:ext cx="1196148" cy="759554"/>
        </a:xfrm>
        <a:prstGeom prst="roundRect">
          <a:avLst>
            <a:gd name="adj" fmla="val 10000"/>
          </a:avLst>
        </a:prstGeom>
        <a:solidFill>
          <a:schemeClr val="accent5">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575C92-37D4-4D1F-97AE-A0C4D8C9759F}">
      <dsp:nvSpPr>
        <dsp:cNvPr id="0" name=""/>
        <dsp:cNvSpPr/>
      </dsp:nvSpPr>
      <dsp:spPr>
        <a:xfrm>
          <a:off x="5250817" y="2371385"/>
          <a:ext cx="1196148" cy="759554"/>
        </a:xfrm>
        <a:prstGeom prst="roundRect">
          <a:avLst>
            <a:gd name="adj" fmla="val 10000"/>
          </a:avLst>
        </a:prstGeom>
        <a:solidFill>
          <a:schemeClr val="lt1">
            <a:alpha val="90000"/>
            <a:hueOff val="0"/>
            <a:satOff val="0"/>
            <a:lumOff val="0"/>
            <a:alphaOff val="0"/>
          </a:schemeClr>
        </a:solidFill>
        <a:ln w="15875" cap="flat" cmpd="sng" algn="ctr">
          <a:solidFill>
            <a:schemeClr val="accent5">
              <a:tint val="99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pl-PL" sz="1200" kern="1200" dirty="0" smtClean="0"/>
            <a:t>Aksjologiczne</a:t>
          </a:r>
          <a:endParaRPr lang="pl-PL" sz="1200" kern="1200" dirty="0"/>
        </a:p>
      </dsp:txBody>
      <dsp:txXfrm>
        <a:off x="5273064" y="2393632"/>
        <a:ext cx="1151654" cy="715060"/>
      </dsp:txXfrm>
    </dsp:sp>
    <dsp:sp modelId="{817A550F-B670-4F82-B02D-0709266793F6}">
      <dsp:nvSpPr>
        <dsp:cNvPr id="0" name=""/>
        <dsp:cNvSpPr/>
      </dsp:nvSpPr>
      <dsp:spPr>
        <a:xfrm>
          <a:off x="3655953" y="3352559"/>
          <a:ext cx="1196148" cy="759554"/>
        </a:xfrm>
        <a:prstGeom prst="roundRect">
          <a:avLst>
            <a:gd name="adj" fmla="val 10000"/>
          </a:avLst>
        </a:prstGeom>
        <a:solidFill>
          <a:schemeClr val="accent5">
            <a:tint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E74E0D-5DE1-4C63-84F3-3D77ABDAB14A}">
      <dsp:nvSpPr>
        <dsp:cNvPr id="0" name=""/>
        <dsp:cNvSpPr/>
      </dsp:nvSpPr>
      <dsp:spPr>
        <a:xfrm>
          <a:off x="3788858" y="3478819"/>
          <a:ext cx="1196148" cy="759554"/>
        </a:xfrm>
        <a:prstGeom prst="roundRect">
          <a:avLst>
            <a:gd name="adj" fmla="val 10000"/>
          </a:avLst>
        </a:prstGeom>
        <a:solidFill>
          <a:schemeClr val="lt1">
            <a:alpha val="90000"/>
            <a:hueOff val="0"/>
            <a:satOff val="0"/>
            <a:lumOff val="0"/>
            <a:alphaOff val="0"/>
          </a:schemeClr>
        </a:solidFill>
        <a:ln w="15875" cap="flat" cmpd="sng" algn="ctr">
          <a:solidFill>
            <a:schemeClr val="accent5">
              <a:tint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pl-PL" sz="1200" kern="1200" dirty="0" smtClean="0"/>
            <a:t>A </a:t>
          </a:r>
          <a:r>
            <a:rPr lang="pl-PL" sz="1200" kern="1200" dirty="0" err="1" smtClean="0"/>
            <a:t>simili</a:t>
          </a:r>
          <a:endParaRPr lang="pl-PL" sz="1200" kern="1200" dirty="0"/>
        </a:p>
      </dsp:txBody>
      <dsp:txXfrm>
        <a:off x="3811105" y="3501066"/>
        <a:ext cx="1151654" cy="715060"/>
      </dsp:txXfrm>
    </dsp:sp>
    <dsp:sp modelId="{F94EC790-F21B-4513-92F5-94B35514AD2F}">
      <dsp:nvSpPr>
        <dsp:cNvPr id="0" name=""/>
        <dsp:cNvSpPr/>
      </dsp:nvSpPr>
      <dsp:spPr>
        <a:xfrm>
          <a:off x="2924973" y="4459993"/>
          <a:ext cx="1196148" cy="759554"/>
        </a:xfrm>
        <a:prstGeom prst="roundRect">
          <a:avLst>
            <a:gd name="adj" fmla="val 10000"/>
          </a:avLst>
        </a:prstGeom>
        <a:solidFill>
          <a:schemeClr val="accent5">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C20022-4D9D-413E-9EEC-74E7A2482924}">
      <dsp:nvSpPr>
        <dsp:cNvPr id="0" name=""/>
        <dsp:cNvSpPr/>
      </dsp:nvSpPr>
      <dsp:spPr>
        <a:xfrm>
          <a:off x="3057878" y="4586253"/>
          <a:ext cx="1196148" cy="759554"/>
        </a:xfrm>
        <a:prstGeom prst="roundRect">
          <a:avLst>
            <a:gd name="adj" fmla="val 10000"/>
          </a:avLst>
        </a:prstGeom>
        <a:solidFill>
          <a:schemeClr val="lt1">
            <a:alpha val="90000"/>
            <a:hueOff val="0"/>
            <a:satOff val="0"/>
            <a:lumOff val="0"/>
            <a:alphaOff val="0"/>
          </a:schemeClr>
        </a:solidFill>
        <a:ln w="15875" cap="flat" cmpd="sng" algn="ctr">
          <a:solidFill>
            <a:schemeClr val="accent5">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pl-PL" sz="1200" kern="1200" dirty="0" smtClean="0"/>
            <a:t>Analogia legis</a:t>
          </a:r>
          <a:endParaRPr lang="pl-PL" sz="1200" kern="1200" dirty="0"/>
        </a:p>
      </dsp:txBody>
      <dsp:txXfrm>
        <a:off x="3080125" y="4608500"/>
        <a:ext cx="1151654" cy="715060"/>
      </dsp:txXfrm>
    </dsp:sp>
    <dsp:sp modelId="{E0E5A45A-A414-4F08-8758-62EDE827488C}">
      <dsp:nvSpPr>
        <dsp:cNvPr id="0" name=""/>
        <dsp:cNvSpPr/>
      </dsp:nvSpPr>
      <dsp:spPr>
        <a:xfrm>
          <a:off x="4386932" y="4459993"/>
          <a:ext cx="1196148" cy="759554"/>
        </a:xfrm>
        <a:prstGeom prst="roundRect">
          <a:avLst>
            <a:gd name="adj" fmla="val 10000"/>
          </a:avLst>
        </a:prstGeom>
        <a:solidFill>
          <a:schemeClr val="accent5">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0B8DA8-1A18-4C9F-B30D-3AD64821E50E}">
      <dsp:nvSpPr>
        <dsp:cNvPr id="0" name=""/>
        <dsp:cNvSpPr/>
      </dsp:nvSpPr>
      <dsp:spPr>
        <a:xfrm>
          <a:off x="4519838" y="4586253"/>
          <a:ext cx="1196148" cy="759554"/>
        </a:xfrm>
        <a:prstGeom prst="roundRect">
          <a:avLst>
            <a:gd name="adj" fmla="val 10000"/>
          </a:avLst>
        </a:prstGeom>
        <a:solidFill>
          <a:schemeClr val="lt1">
            <a:alpha val="90000"/>
            <a:hueOff val="0"/>
            <a:satOff val="0"/>
            <a:lumOff val="0"/>
            <a:alphaOff val="0"/>
          </a:schemeClr>
        </a:solidFill>
        <a:ln w="15875" cap="flat" cmpd="sng" algn="ctr">
          <a:solidFill>
            <a:schemeClr val="accent5">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pl-PL" sz="1200" kern="1200" dirty="0" smtClean="0"/>
            <a:t>Analogia iuris</a:t>
          </a:r>
          <a:endParaRPr lang="pl-PL" sz="1200" kern="1200" dirty="0"/>
        </a:p>
      </dsp:txBody>
      <dsp:txXfrm>
        <a:off x="4542085" y="4608500"/>
        <a:ext cx="1151654" cy="715060"/>
      </dsp:txXfrm>
    </dsp:sp>
    <dsp:sp modelId="{54FDFEB3-0885-4BD6-B168-3C190E173912}">
      <dsp:nvSpPr>
        <dsp:cNvPr id="0" name=""/>
        <dsp:cNvSpPr/>
      </dsp:nvSpPr>
      <dsp:spPr>
        <a:xfrm>
          <a:off x="5117912" y="3352559"/>
          <a:ext cx="1196148" cy="759554"/>
        </a:xfrm>
        <a:prstGeom prst="roundRect">
          <a:avLst>
            <a:gd name="adj" fmla="val 10000"/>
          </a:avLst>
        </a:prstGeom>
        <a:solidFill>
          <a:schemeClr val="accent5">
            <a:tint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E8E992-BD42-46F5-AB12-9C42F7007409}">
      <dsp:nvSpPr>
        <dsp:cNvPr id="0" name=""/>
        <dsp:cNvSpPr/>
      </dsp:nvSpPr>
      <dsp:spPr>
        <a:xfrm>
          <a:off x="5250817" y="3478819"/>
          <a:ext cx="1196148" cy="759554"/>
        </a:xfrm>
        <a:prstGeom prst="roundRect">
          <a:avLst>
            <a:gd name="adj" fmla="val 10000"/>
          </a:avLst>
        </a:prstGeom>
        <a:solidFill>
          <a:schemeClr val="lt1">
            <a:alpha val="90000"/>
            <a:hueOff val="0"/>
            <a:satOff val="0"/>
            <a:lumOff val="0"/>
            <a:alphaOff val="0"/>
          </a:schemeClr>
        </a:solidFill>
        <a:ln w="15875" cap="flat" cmpd="sng" algn="ctr">
          <a:solidFill>
            <a:schemeClr val="accent5">
              <a:tint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pl-PL" sz="1200" kern="1200" dirty="0" smtClean="0"/>
            <a:t>A contrario</a:t>
          </a:r>
          <a:endParaRPr lang="pl-PL" sz="1200" kern="1200" dirty="0"/>
        </a:p>
      </dsp:txBody>
      <dsp:txXfrm>
        <a:off x="5273064" y="3501066"/>
        <a:ext cx="1151654" cy="715060"/>
      </dsp:txXfrm>
    </dsp:sp>
    <dsp:sp modelId="{1F25505A-3B0D-464C-96BE-1E788185DC26}">
      <dsp:nvSpPr>
        <dsp:cNvPr id="0" name=""/>
        <dsp:cNvSpPr/>
      </dsp:nvSpPr>
      <dsp:spPr>
        <a:xfrm>
          <a:off x="6579871" y="3352559"/>
          <a:ext cx="1196148" cy="759554"/>
        </a:xfrm>
        <a:prstGeom prst="roundRect">
          <a:avLst>
            <a:gd name="adj" fmla="val 10000"/>
          </a:avLst>
        </a:prstGeom>
        <a:solidFill>
          <a:schemeClr val="accent5">
            <a:tint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C8C60F-EF99-4148-B5E0-9D002957D2F9}">
      <dsp:nvSpPr>
        <dsp:cNvPr id="0" name=""/>
        <dsp:cNvSpPr/>
      </dsp:nvSpPr>
      <dsp:spPr>
        <a:xfrm>
          <a:off x="6712777" y="3478819"/>
          <a:ext cx="1196148" cy="759554"/>
        </a:xfrm>
        <a:prstGeom prst="roundRect">
          <a:avLst>
            <a:gd name="adj" fmla="val 10000"/>
          </a:avLst>
        </a:prstGeom>
        <a:solidFill>
          <a:schemeClr val="lt1">
            <a:alpha val="90000"/>
            <a:hueOff val="0"/>
            <a:satOff val="0"/>
            <a:lumOff val="0"/>
            <a:alphaOff val="0"/>
          </a:schemeClr>
        </a:solidFill>
        <a:ln w="15875" cap="flat" cmpd="sng" algn="ctr">
          <a:solidFill>
            <a:schemeClr val="accent5">
              <a:tint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pl-PL" sz="1200" kern="1200" dirty="0" smtClean="0"/>
            <a:t>A </a:t>
          </a:r>
          <a:r>
            <a:rPr lang="pl-PL" sz="1200" kern="1200" dirty="0" err="1" smtClean="0"/>
            <a:t>fortiori</a:t>
          </a:r>
          <a:endParaRPr lang="pl-PL" sz="1200" kern="1200" dirty="0"/>
        </a:p>
      </dsp:txBody>
      <dsp:txXfrm>
        <a:off x="6735024" y="3501066"/>
        <a:ext cx="1151654" cy="715060"/>
      </dsp:txXfrm>
    </dsp:sp>
    <dsp:sp modelId="{030D3AB3-AD42-41AC-8053-C8AC42F5D685}">
      <dsp:nvSpPr>
        <dsp:cNvPr id="0" name=""/>
        <dsp:cNvSpPr/>
      </dsp:nvSpPr>
      <dsp:spPr>
        <a:xfrm>
          <a:off x="5848891" y="4459993"/>
          <a:ext cx="1196148" cy="759554"/>
        </a:xfrm>
        <a:prstGeom prst="roundRect">
          <a:avLst>
            <a:gd name="adj" fmla="val 10000"/>
          </a:avLst>
        </a:prstGeom>
        <a:solidFill>
          <a:schemeClr val="accent5">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902AA3-4981-44A0-BE5F-915BF2FA6FD0}">
      <dsp:nvSpPr>
        <dsp:cNvPr id="0" name=""/>
        <dsp:cNvSpPr/>
      </dsp:nvSpPr>
      <dsp:spPr>
        <a:xfrm>
          <a:off x="5981797" y="4586253"/>
          <a:ext cx="1196148" cy="759554"/>
        </a:xfrm>
        <a:prstGeom prst="roundRect">
          <a:avLst>
            <a:gd name="adj" fmla="val 10000"/>
          </a:avLst>
        </a:prstGeom>
        <a:solidFill>
          <a:schemeClr val="lt1">
            <a:alpha val="90000"/>
            <a:hueOff val="0"/>
            <a:satOff val="0"/>
            <a:lumOff val="0"/>
            <a:alphaOff val="0"/>
          </a:schemeClr>
        </a:solidFill>
        <a:ln w="15875" cap="flat" cmpd="sng" algn="ctr">
          <a:solidFill>
            <a:schemeClr val="accent5">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pl-PL" sz="1200" kern="1200" dirty="0" smtClean="0"/>
            <a:t>A </a:t>
          </a:r>
          <a:r>
            <a:rPr lang="pl-PL" sz="1200" kern="1200" dirty="0" err="1" smtClean="0"/>
            <a:t>maiori</a:t>
          </a:r>
          <a:r>
            <a:rPr lang="pl-PL" sz="1200" kern="1200" dirty="0" smtClean="0"/>
            <a:t> ad minus</a:t>
          </a:r>
          <a:endParaRPr lang="pl-PL" sz="1200" kern="1200" dirty="0"/>
        </a:p>
      </dsp:txBody>
      <dsp:txXfrm>
        <a:off x="6004044" y="4608500"/>
        <a:ext cx="1151654" cy="715060"/>
      </dsp:txXfrm>
    </dsp:sp>
    <dsp:sp modelId="{3D0817DD-84A2-42A2-A406-C269851181A6}">
      <dsp:nvSpPr>
        <dsp:cNvPr id="0" name=""/>
        <dsp:cNvSpPr/>
      </dsp:nvSpPr>
      <dsp:spPr>
        <a:xfrm>
          <a:off x="7310851" y="4459993"/>
          <a:ext cx="1196148" cy="759554"/>
        </a:xfrm>
        <a:prstGeom prst="roundRect">
          <a:avLst>
            <a:gd name="adj" fmla="val 10000"/>
          </a:avLst>
        </a:prstGeom>
        <a:solidFill>
          <a:schemeClr val="accent5">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A7B1B1-81C0-47C4-82D4-F55CC12810FC}">
      <dsp:nvSpPr>
        <dsp:cNvPr id="0" name=""/>
        <dsp:cNvSpPr/>
      </dsp:nvSpPr>
      <dsp:spPr>
        <a:xfrm>
          <a:off x="7443756" y="4586253"/>
          <a:ext cx="1196148" cy="759554"/>
        </a:xfrm>
        <a:prstGeom prst="roundRect">
          <a:avLst>
            <a:gd name="adj" fmla="val 10000"/>
          </a:avLst>
        </a:prstGeom>
        <a:solidFill>
          <a:schemeClr val="lt1">
            <a:alpha val="90000"/>
            <a:hueOff val="0"/>
            <a:satOff val="0"/>
            <a:lumOff val="0"/>
            <a:alphaOff val="0"/>
          </a:schemeClr>
        </a:solidFill>
        <a:ln w="15875" cap="flat" cmpd="sng" algn="ctr">
          <a:solidFill>
            <a:schemeClr val="accent5">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pl-PL" sz="1200" kern="1200" dirty="0" smtClean="0"/>
            <a:t>A </a:t>
          </a:r>
          <a:r>
            <a:rPr lang="pl-PL" sz="1200" kern="1200" dirty="0" err="1" smtClean="0"/>
            <a:t>minori</a:t>
          </a:r>
          <a:r>
            <a:rPr lang="pl-PL" sz="1200" kern="1200" dirty="0" smtClean="0"/>
            <a:t> ad </a:t>
          </a:r>
          <a:r>
            <a:rPr lang="pl-PL" sz="1200" kern="1200" dirty="0" err="1" smtClean="0"/>
            <a:t>maius</a:t>
          </a:r>
          <a:endParaRPr lang="pl-PL" sz="1200" kern="1200" dirty="0"/>
        </a:p>
      </dsp:txBody>
      <dsp:txXfrm>
        <a:off x="7466003" y="4608500"/>
        <a:ext cx="1151654" cy="7150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pl-PL" smtClean="0"/>
              <a:t>Kliknij, aby edytować styl</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dirty="0"/>
          </a:p>
        </p:txBody>
      </p:sp>
      <p:sp>
        <p:nvSpPr>
          <p:cNvPr id="4" name="Date Placeholder 3"/>
          <p:cNvSpPr>
            <a:spLocks noGrp="1"/>
          </p:cNvSpPr>
          <p:nvPr>
            <p:ph type="dt" sz="half" idx="10"/>
          </p:nvPr>
        </p:nvSpPr>
        <p:spPr/>
        <p:txBody>
          <a:bodyPr/>
          <a:lstStyle/>
          <a:p>
            <a:fld id="{0D4F10AB-21E2-436D-A67E-A414FE7199A3}" type="datetimeFigureOut">
              <a:rPr lang="pl-PL" smtClean="0"/>
              <a:t>2017-03-11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96F8658-0570-4F71-8E7A-63258D465D03}" type="slidenum">
              <a:rPr lang="pl-PL" smtClean="0"/>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0D4F10AB-21E2-436D-A67E-A414FE7199A3}" type="datetimeFigureOut">
              <a:rPr lang="pl-PL" smtClean="0"/>
              <a:t>2017-03-11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96F8658-0570-4F71-8E7A-63258D465D03}" type="slidenum">
              <a:rPr lang="pl-PL" smtClean="0"/>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D4F10AB-21E2-436D-A67E-A414FE7199A3}" type="datetimeFigureOut">
              <a:rPr lang="pl-PL" smtClean="0"/>
              <a:t>2017-03-11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96F8658-0570-4F71-8E7A-63258D465D03}" type="slidenum">
              <a:rPr lang="pl-PL" smtClean="0"/>
              <a:t>‹#›</a:t>
            </a:fld>
            <a:endParaRPr lang="pl-PL"/>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pl-PL" smtClean="0"/>
              <a:t>Kliknij, aby edytować styl</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0D4F10AB-21E2-436D-A67E-A414FE7199A3}" type="datetimeFigureOut">
              <a:rPr lang="pl-PL" smtClean="0"/>
              <a:t>2017-03-11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96F8658-0570-4F71-8E7A-63258D465D03}" type="slidenum">
              <a:rPr lang="pl-PL" smtClean="0"/>
              <a:t>‹#›</a:t>
            </a:fld>
            <a:endParaRPr lang="pl-PL"/>
          </a:p>
        </p:txBody>
      </p:sp>
      <p:sp>
        <p:nvSpPr>
          <p:cNvPr id="7" name="Title 6"/>
          <p:cNvSpPr>
            <a:spLocks noGrp="1"/>
          </p:cNvSpPr>
          <p:nvPr>
            <p:ph type="title"/>
          </p:nvPr>
        </p:nvSpPr>
        <p:spPr/>
        <p:txBody>
          <a:bodyPr/>
          <a:lstStyle/>
          <a:p>
            <a:r>
              <a:rPr lang="pl-PL" smtClean="0"/>
              <a:t>Kliknij, aby edytować styl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pl-PL" smtClean="0"/>
              <a:t>Kliknij, aby edytować styl</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0D4F10AB-21E2-436D-A67E-A414FE7199A3}" type="datetimeFigureOut">
              <a:rPr lang="pl-PL" smtClean="0"/>
              <a:t>2017-03-11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96F8658-0570-4F71-8E7A-63258D465D03}" type="slidenum">
              <a:rPr lang="pl-PL" smtClean="0"/>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5" name="Date Placeholder 4"/>
          <p:cNvSpPr>
            <a:spLocks noGrp="1"/>
          </p:cNvSpPr>
          <p:nvPr>
            <p:ph type="dt" sz="half" idx="10"/>
          </p:nvPr>
        </p:nvSpPr>
        <p:spPr/>
        <p:txBody>
          <a:bodyPr/>
          <a:lstStyle/>
          <a:p>
            <a:fld id="{0D4F10AB-21E2-436D-A67E-A414FE7199A3}" type="datetimeFigureOut">
              <a:rPr lang="pl-PL" smtClean="0"/>
              <a:t>2017-03-11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796F8658-0570-4F71-8E7A-63258D465D03}" type="slidenum">
              <a:rPr lang="pl-PL" smtClean="0"/>
              <a:t>‹#›</a:t>
            </a:fld>
            <a:endParaRPr lang="pl-PL"/>
          </a:p>
        </p:txBody>
      </p:sp>
      <p:sp>
        <p:nvSpPr>
          <p:cNvPr id="9" name="Content Placeholder 8"/>
          <p:cNvSpPr>
            <a:spLocks noGrp="1"/>
          </p:cNvSpPr>
          <p:nvPr>
            <p:ph sz="quarter" idx="13"/>
          </p:nvPr>
        </p:nvSpPr>
        <p:spPr>
          <a:xfrm>
            <a:off x="676655" y="2679192"/>
            <a:ext cx="3822192" cy="344728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Kliknij, aby edytować styl</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p>
            <a:fld id="{0D4F10AB-21E2-436D-A67E-A414FE7199A3}" type="datetimeFigureOut">
              <a:rPr lang="pl-PL" smtClean="0"/>
              <a:t>2017-03-11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796F8658-0570-4F71-8E7A-63258D465D03}" type="slidenum">
              <a:rPr lang="pl-PL" smtClean="0"/>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3" name="Date Placeholder 2"/>
          <p:cNvSpPr>
            <a:spLocks noGrp="1"/>
          </p:cNvSpPr>
          <p:nvPr>
            <p:ph type="dt" sz="half" idx="10"/>
          </p:nvPr>
        </p:nvSpPr>
        <p:spPr/>
        <p:txBody>
          <a:bodyPr/>
          <a:lstStyle/>
          <a:p>
            <a:fld id="{0D4F10AB-21E2-436D-A67E-A414FE7199A3}" type="datetimeFigureOut">
              <a:rPr lang="pl-PL" smtClean="0"/>
              <a:t>2017-03-11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796F8658-0570-4F71-8E7A-63258D465D03}" type="slidenum">
              <a:rPr lang="pl-PL" smtClean="0"/>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D4F10AB-21E2-436D-A67E-A414FE7199A3}" type="datetimeFigureOut">
              <a:rPr lang="pl-PL" smtClean="0"/>
              <a:t>2017-03-11</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796F8658-0570-4F71-8E7A-63258D465D03}" type="slidenum">
              <a:rPr lang="pl-PL" smtClean="0"/>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D4F10AB-21E2-436D-A67E-A414FE7199A3}" type="datetimeFigureOut">
              <a:rPr lang="pl-PL" smtClean="0"/>
              <a:t>2017-03-11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796F8658-0570-4F71-8E7A-63258D465D03}" type="slidenum">
              <a:rPr lang="pl-PL" smtClean="0"/>
              <a:t>‹#›</a:t>
            </a:fld>
            <a:endParaRPr lang="pl-PL"/>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pl-PL" smtClean="0"/>
              <a:t>Kliknij, aby edytować styl</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pl-PL" smtClean="0"/>
              <a:t>Kliknij, aby edytować styl</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0D4F10AB-21E2-436D-A67E-A414FE7199A3}" type="datetimeFigureOut">
              <a:rPr lang="pl-PL" smtClean="0"/>
              <a:t>2017-03-11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796F8658-0570-4F71-8E7A-63258D465D03}" type="slidenum">
              <a:rPr lang="pl-PL" smtClean="0"/>
              <a:t>‹#›</a:t>
            </a:fld>
            <a:endParaRPr lang="pl-PL"/>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pl-PL" smtClean="0"/>
              <a:t>Kliknij, aby edytować styl</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D4F10AB-21E2-436D-A67E-A414FE7199A3}" type="datetimeFigureOut">
              <a:rPr lang="pl-PL" smtClean="0"/>
              <a:t>2017-03-11</a:t>
            </a:fld>
            <a:endParaRPr lang="pl-PL"/>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pl-PL"/>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796F8658-0570-4F71-8E7A-63258D465D03}" type="slidenum">
              <a:rPr lang="pl-PL" smtClean="0"/>
              <a:t>‹#›</a:t>
            </a:fld>
            <a:endParaRPr lang="pl-PL"/>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755576" y="4653136"/>
            <a:ext cx="7772400" cy="1780108"/>
          </a:xfrm>
        </p:spPr>
        <p:txBody>
          <a:bodyPr>
            <a:noAutofit/>
          </a:bodyPr>
          <a:lstStyle/>
          <a:p>
            <a:r>
              <a:rPr lang="pl-PL" sz="3600" dirty="0"/>
              <a:t>Wnioskowania prawnicze</a:t>
            </a:r>
            <a:br>
              <a:rPr lang="pl-PL" sz="3600" dirty="0"/>
            </a:br>
            <a:r>
              <a:rPr lang="pl-PL" sz="3600" dirty="0"/>
              <a:t>Wnioskowania prawnicze o charakterze logicznym. Wnioskowania prawnicze o charakterze instrumentalnym. Wnioskowania prawnicze oparte na założeniu o spójności aksjologicznej w tym niezbędne wiadomości z zakresu teorii relacji: relacje porządkujące, relacje równościowe.</a:t>
            </a:r>
            <a:br>
              <a:rPr lang="pl-PL" sz="3600" dirty="0"/>
            </a:br>
            <a:r>
              <a:rPr lang="pl-PL" sz="3600" dirty="0"/>
              <a:t/>
            </a:r>
            <a:br>
              <a:rPr lang="pl-PL" sz="3600" dirty="0"/>
            </a:br>
            <a:endParaRPr lang="pl-PL" sz="3600" dirty="0"/>
          </a:p>
        </p:txBody>
      </p:sp>
    </p:spTree>
    <p:extLst>
      <p:ext uri="{BB962C8B-B14F-4D97-AF65-F5344CB8AC3E}">
        <p14:creationId xmlns:p14="http://schemas.microsoft.com/office/powerpoint/2010/main" val="267630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373749" y="-243408"/>
            <a:ext cx="6683765" cy="1524298"/>
          </a:xfrm>
        </p:spPr>
        <p:txBody>
          <a:bodyPr>
            <a:normAutofit/>
          </a:bodyPr>
          <a:lstStyle/>
          <a:p>
            <a:pPr algn="ctr"/>
            <a:r>
              <a:rPr lang="pl-PL" sz="4000" b="1" dirty="0" smtClean="0"/>
              <a:t>Zadania</a:t>
            </a:r>
            <a:endParaRPr lang="pl-PL" sz="4000" b="1" dirty="0"/>
          </a:p>
        </p:txBody>
      </p:sp>
      <p:sp>
        <p:nvSpPr>
          <p:cNvPr id="3" name="Symbol zastępczy zawartości 2"/>
          <p:cNvSpPr>
            <a:spLocks noGrp="1"/>
          </p:cNvSpPr>
          <p:nvPr>
            <p:ph idx="1"/>
          </p:nvPr>
        </p:nvSpPr>
        <p:spPr>
          <a:xfrm>
            <a:off x="323528" y="656824"/>
            <a:ext cx="8736759" cy="6201176"/>
          </a:xfrm>
        </p:spPr>
        <p:txBody>
          <a:bodyPr>
            <a:normAutofit/>
          </a:bodyPr>
          <a:lstStyle/>
          <a:p>
            <a:pPr algn="just"/>
            <a:r>
              <a:rPr lang="pl-PL" dirty="0"/>
              <a:t>W oparciu o przepis art. 208 Kodeksu karnego, brzmiący „Kto rozpija małoletniego, dostarczając mu napoju alkoholowego, ułatwiając jego spożycie lub nakłaniając go do spożycia takiego napoju podlega grzywnie, karze ograniczenia wolności albo pozbawienia wolności do lat 2.”, sąd uznał obowiązywanie normy zakazującej doprowadzanie małoletniego do stanu uzależnienia od substancji narkotycznych poprzez dostarczanie małoletniemu takich substancji. Sąd argumentował, że pomiędzy czynem zakazanym w sposób wyraźny przez art. 208 Kodeksu karnego a czynem opisanym w wywnioskowanej normie zachodzi istotne podobieństwo i jest to podobieństwo ustalone w oparciu o cel regulacji art. 208 Kodeksu karnego.</a:t>
            </a:r>
          </a:p>
          <a:p>
            <a:pPr algn="just"/>
            <a:r>
              <a:rPr lang="pl-PL" b="1" dirty="0"/>
              <a:t>Polecenie: Czy wnioskowanie, pomijając ocenę kwestii podobieństwa i jego stopnia, zostało przeprowadzone w sposób poprawny? Uzasadnij odpowiedź.</a:t>
            </a:r>
          </a:p>
          <a:p>
            <a:pPr algn="just"/>
            <a:endParaRPr lang="pl-PL" sz="2200" dirty="0"/>
          </a:p>
        </p:txBody>
      </p:sp>
    </p:spTree>
    <p:extLst>
      <p:ext uri="{BB962C8B-B14F-4D97-AF65-F5344CB8AC3E}">
        <p14:creationId xmlns:p14="http://schemas.microsoft.com/office/powerpoint/2010/main" val="4191169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395536" y="476672"/>
            <a:ext cx="8290879" cy="6052736"/>
          </a:xfrm>
        </p:spPr>
        <p:txBody>
          <a:bodyPr>
            <a:normAutofit/>
          </a:bodyPr>
          <a:lstStyle/>
          <a:p>
            <a:r>
              <a:rPr lang="pl-PL" sz="2500" dirty="0" smtClean="0"/>
              <a:t>Z normy nakładającej na lekarza obowiązek udania się do chorego wynika nakaz zabrania przez niego torby lekarskiej na podstawie:</a:t>
            </a:r>
          </a:p>
          <a:p>
            <a:pPr>
              <a:buAutoNum type="alphaLcParenR"/>
            </a:pPr>
            <a:r>
              <a:rPr lang="pl-PL" sz="2500" dirty="0" smtClean="0"/>
              <a:t>Wykładni </a:t>
            </a:r>
            <a:r>
              <a:rPr lang="pl-PL" sz="2500" i="1" dirty="0" smtClean="0"/>
              <a:t>a contrario</a:t>
            </a:r>
            <a:r>
              <a:rPr lang="pl-PL" sz="2500" dirty="0" smtClean="0"/>
              <a:t>;</a:t>
            </a:r>
          </a:p>
          <a:p>
            <a:pPr>
              <a:buAutoNum type="alphaLcParenR"/>
            </a:pPr>
            <a:r>
              <a:rPr lang="pl-PL" sz="2500" dirty="0" smtClean="0"/>
              <a:t>Wnioskowania opartego na regule instrumentalnego nakazu;</a:t>
            </a:r>
          </a:p>
          <a:p>
            <a:pPr>
              <a:buAutoNum type="alphaLcParenR"/>
            </a:pPr>
            <a:r>
              <a:rPr lang="pl-PL" sz="2500" dirty="0" smtClean="0"/>
              <a:t>Wnioskowania opartego na logicznym wynikaniu norm;</a:t>
            </a:r>
          </a:p>
          <a:p>
            <a:pPr>
              <a:buAutoNum type="alphaLcParenR"/>
            </a:pPr>
            <a:r>
              <a:rPr lang="pl-PL" sz="2500" dirty="0" smtClean="0"/>
              <a:t>Wnioskowania opartego na regule instrumentalnego nakazu.</a:t>
            </a:r>
          </a:p>
          <a:p>
            <a:pPr marL="0" indent="0">
              <a:buNone/>
            </a:pPr>
            <a:endParaRPr lang="pl-PL" sz="2500" dirty="0"/>
          </a:p>
          <a:p>
            <a:pPr marL="0" indent="0">
              <a:buNone/>
            </a:pPr>
            <a:endParaRPr lang="pl-PL" sz="25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79018" y="3952742"/>
            <a:ext cx="2516361" cy="2749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69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251520" y="404665"/>
            <a:ext cx="8892480" cy="6846142"/>
          </a:xfrm>
        </p:spPr>
        <p:txBody>
          <a:bodyPr>
            <a:normAutofit/>
          </a:bodyPr>
          <a:lstStyle/>
          <a:p>
            <a:r>
              <a:rPr lang="pl-PL" sz="2800" dirty="0" smtClean="0"/>
              <a:t>Z </a:t>
            </a:r>
            <a:r>
              <a:rPr lang="pl-PL" sz="2800" dirty="0" smtClean="0"/>
              <a:t>obowiązującego w parku zakazu chodzenia po trawnikach wynika zakaz jeżdżenia po parku na rowerach i motorynkach na podstawie:</a:t>
            </a:r>
          </a:p>
          <a:p>
            <a:pPr>
              <a:buAutoNum type="alphaLcParenR"/>
            </a:pPr>
            <a:r>
              <a:rPr lang="pl-PL" sz="2800" dirty="0" smtClean="0"/>
              <a:t>Wykładni </a:t>
            </a:r>
            <a:r>
              <a:rPr lang="pl-PL" sz="2800" i="1" dirty="0" smtClean="0"/>
              <a:t>a </a:t>
            </a:r>
            <a:r>
              <a:rPr lang="pl-PL" sz="2800" i="1" dirty="0" smtClean="0"/>
              <a:t>contrario</a:t>
            </a:r>
            <a:r>
              <a:rPr lang="pl-PL" sz="2800" dirty="0" smtClean="0"/>
              <a:t>;</a:t>
            </a:r>
          </a:p>
          <a:p>
            <a:pPr>
              <a:buAutoNum type="alphaLcParenR"/>
            </a:pPr>
            <a:r>
              <a:rPr lang="pl-PL" sz="2800" dirty="0" smtClean="0"/>
              <a:t>Wnioskowania opartego na logicznym wynikaniu norm;</a:t>
            </a:r>
          </a:p>
          <a:p>
            <a:pPr>
              <a:buAutoNum type="alphaLcParenR"/>
            </a:pPr>
            <a:r>
              <a:rPr lang="pl-PL" sz="2800" dirty="0" smtClean="0"/>
              <a:t>Wnioskowania z mniejszego na większe;</a:t>
            </a:r>
          </a:p>
          <a:p>
            <a:pPr>
              <a:buAutoNum type="alphaLcParenR"/>
            </a:pPr>
            <a:r>
              <a:rPr lang="pl-PL" sz="2800" dirty="0" smtClean="0"/>
              <a:t>Wnioskowania z większego na mniejsze</a:t>
            </a:r>
            <a:endParaRPr lang="pl-PL"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670" y="2801024"/>
            <a:ext cx="2365987" cy="405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30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67544" y="260648"/>
            <a:ext cx="8160916" cy="6436366"/>
          </a:xfrm>
        </p:spPr>
        <p:txBody>
          <a:bodyPr>
            <a:normAutofit/>
          </a:bodyPr>
          <a:lstStyle/>
          <a:p>
            <a:pPr algn="just"/>
            <a:r>
              <a:rPr lang="pl-PL" sz="2800" dirty="0" smtClean="0"/>
              <a:t>Art. 154 k.c. „Domniemywa się, że mury, płoty, miedzy rowy i inne urządzenia podobne znajdujące się na granicy gruntów sąsiadujących służą do wspólnego użytku sąsiadów”. Sąd uznał, że przepis ten dotyczy także znajdujących się na granicy gruntów rzek i strumieni. Sąd zastosował:</a:t>
            </a:r>
          </a:p>
          <a:p>
            <a:pPr algn="just">
              <a:buAutoNum type="alphaLcParenR"/>
            </a:pPr>
            <a:r>
              <a:rPr lang="pl-PL" sz="2800" dirty="0" smtClean="0"/>
              <a:t>Wnioskowanie </a:t>
            </a:r>
            <a:r>
              <a:rPr lang="pl-PL" sz="2800" i="1" dirty="0" smtClean="0"/>
              <a:t>a </a:t>
            </a:r>
            <a:r>
              <a:rPr lang="pl-PL" sz="2800" i="1" dirty="0" err="1" smtClean="0"/>
              <a:t>maiori</a:t>
            </a:r>
            <a:r>
              <a:rPr lang="pl-PL" sz="2800" i="1" dirty="0" smtClean="0"/>
              <a:t> ad minus</a:t>
            </a:r>
            <a:r>
              <a:rPr lang="pl-PL" sz="2800" dirty="0" smtClean="0"/>
              <a:t>;</a:t>
            </a:r>
          </a:p>
          <a:p>
            <a:pPr algn="just">
              <a:buAutoNum type="alphaLcParenR"/>
            </a:pPr>
            <a:r>
              <a:rPr lang="pl-PL" sz="2800" dirty="0" smtClean="0"/>
              <a:t>Wnioskowanie </a:t>
            </a:r>
            <a:r>
              <a:rPr lang="pl-PL" sz="2800" i="1" dirty="0" smtClean="0"/>
              <a:t>a </a:t>
            </a:r>
            <a:r>
              <a:rPr lang="pl-PL" sz="2800" i="1" dirty="0" err="1" smtClean="0"/>
              <a:t>minori</a:t>
            </a:r>
            <a:r>
              <a:rPr lang="pl-PL" sz="2800" i="1" dirty="0" smtClean="0"/>
              <a:t> ad </a:t>
            </a:r>
            <a:r>
              <a:rPr lang="pl-PL" sz="2800" i="1" dirty="0" err="1" smtClean="0"/>
              <a:t>maius</a:t>
            </a:r>
            <a:r>
              <a:rPr lang="pl-PL" sz="2800" dirty="0" smtClean="0"/>
              <a:t>;</a:t>
            </a:r>
          </a:p>
          <a:p>
            <a:pPr algn="just">
              <a:buAutoNum type="alphaLcParenR"/>
            </a:pPr>
            <a:r>
              <a:rPr lang="pl-PL" sz="2800" dirty="0" smtClean="0"/>
              <a:t>Wynikanie logiczne norm;</a:t>
            </a:r>
          </a:p>
          <a:p>
            <a:pPr algn="just">
              <a:buAutoNum type="alphaLcParenR"/>
            </a:pPr>
            <a:r>
              <a:rPr lang="pl-PL" sz="2800" dirty="0" smtClean="0"/>
              <a:t>Analogię </a:t>
            </a:r>
            <a:r>
              <a:rPr lang="pl-PL" sz="2800" i="1" dirty="0" smtClean="0"/>
              <a:t>legis</a:t>
            </a:r>
            <a:endParaRPr lang="pl-PL" sz="2800" i="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6485" y="2978770"/>
            <a:ext cx="3277515" cy="384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581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539552" y="548680"/>
            <a:ext cx="8136903" cy="5976664"/>
          </a:xfrm>
        </p:spPr>
        <p:txBody>
          <a:bodyPr>
            <a:normAutofit/>
          </a:bodyPr>
          <a:lstStyle/>
          <a:p>
            <a:pPr lvl="0"/>
            <a:r>
              <a:rPr lang="pl-PL" sz="2500" dirty="0"/>
              <a:t>Wykorzystując dwa różnie wnioskowania prawnicze wskaż </a:t>
            </a:r>
            <a:r>
              <a:rPr lang="pl-PL" sz="2500" dirty="0" smtClean="0"/>
              <a:t>dwie </a:t>
            </a:r>
            <a:r>
              <a:rPr lang="pl-PL" sz="2500" dirty="0"/>
              <a:t>normy, które wynikają z normy zakazującej  zabijać człowieka na jego żądanie. Uzasadnij swoje propozycje</a:t>
            </a:r>
            <a:r>
              <a:rPr lang="pl-PL" sz="2500" dirty="0" smtClean="0"/>
              <a:t>.</a:t>
            </a:r>
          </a:p>
          <a:p>
            <a:pPr marL="0" lvl="0" indent="0">
              <a:buNone/>
            </a:pPr>
            <a:endParaRPr lang="pl-PL" sz="2500" dirty="0"/>
          </a:p>
          <a:p>
            <a:pPr lvl="0"/>
            <a:r>
              <a:rPr lang="pl-PL" sz="2500" dirty="0"/>
              <a:t>Czy z normy, która upoważnia pracownika ochrony sklepu do przeszukania torebki osoby podejrzanej o kradzież wynika:</a:t>
            </a:r>
          </a:p>
          <a:p>
            <a:pPr marL="301943" lvl="1" indent="0">
              <a:buNone/>
            </a:pPr>
            <a:r>
              <a:rPr lang="pl-PL" sz="2500" dirty="0" smtClean="0"/>
              <a:t>a) upoważnienie </a:t>
            </a:r>
            <a:r>
              <a:rPr lang="pl-PL" sz="2500" dirty="0"/>
              <a:t>pracownika ochrony sklepu do zażądania od osoby podejrzanej o kradzież udostępnienia mu jej torebki?</a:t>
            </a:r>
          </a:p>
          <a:p>
            <a:pPr marL="301943" lvl="1" indent="0">
              <a:buNone/>
            </a:pPr>
            <a:r>
              <a:rPr lang="pl-PL" sz="2500" dirty="0" smtClean="0"/>
              <a:t>b) upoważnienie </a:t>
            </a:r>
            <a:r>
              <a:rPr lang="pl-PL" sz="2500" dirty="0"/>
              <a:t>pracownika ochrony do przeszukania mieszkania osoby podejrzanej o kradzież?</a:t>
            </a:r>
          </a:p>
          <a:p>
            <a:pPr marL="0" indent="0">
              <a:buNone/>
            </a:pPr>
            <a:r>
              <a:rPr lang="pl-PL" sz="2500" dirty="0"/>
              <a:t>Uzasadnij swoją odpowiedź, ustosunkowując się do punktu a  i  b.</a:t>
            </a:r>
            <a:r>
              <a:rPr lang="pl-PL" dirty="0"/>
              <a:t>		</a:t>
            </a:r>
            <a:endParaRPr lang="pl-PL" sz="2800" dirty="0"/>
          </a:p>
          <a:p>
            <a:endParaRPr lang="pl-PL" dirty="0"/>
          </a:p>
        </p:txBody>
      </p:sp>
    </p:spTree>
    <p:extLst>
      <p:ext uri="{BB962C8B-B14F-4D97-AF65-F5344CB8AC3E}">
        <p14:creationId xmlns:p14="http://schemas.microsoft.com/office/powerpoint/2010/main" val="3873380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1115616" y="1556792"/>
            <a:ext cx="7164784" cy="4569371"/>
          </a:xfrm>
        </p:spPr>
        <p:txBody>
          <a:bodyPr/>
          <a:lstStyle/>
          <a:p>
            <a:pPr lvl="0" algn="just"/>
            <a:r>
              <a:rPr lang="pl-PL" sz="3200" dirty="0"/>
              <a:t>Z normy zakazującej słuchać w pewnym lokalu muzyki po godzinie 22.00 wyprowadź dwie inne normy, jedną w oparciu o wynikanie logiczne, drugą w oparciu o wynikanie aksjologiczne. Uzasadnij krótka swoją propozycję.</a:t>
            </a:r>
          </a:p>
          <a:p>
            <a:endParaRPr lang="pl-PL" dirty="0"/>
          </a:p>
        </p:txBody>
      </p:sp>
    </p:spTree>
    <p:extLst>
      <p:ext uri="{BB962C8B-B14F-4D97-AF65-F5344CB8AC3E}">
        <p14:creationId xmlns:p14="http://schemas.microsoft.com/office/powerpoint/2010/main" val="2252870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smtClean="0"/>
              <a:t>Istnieją wyrazy i wyrażenia, które wskazują na relację, a więc stosunki między różnymi przedmiotami np. nad, pod, pomiędzy, władza, niższość.</a:t>
            </a:r>
          </a:p>
          <a:p>
            <a:r>
              <a:rPr lang="pl-PL" dirty="0" smtClean="0"/>
              <a:t>Zdania opisujące stosunki dwuczłonowe prezentuje się za pomocą wzoru:</a:t>
            </a:r>
          </a:p>
          <a:p>
            <a:r>
              <a:rPr lang="pl-PL" dirty="0" err="1" smtClean="0"/>
              <a:t>xRy</a:t>
            </a:r>
            <a:r>
              <a:rPr lang="pl-PL" dirty="0" smtClean="0"/>
              <a:t>		(R – z łac. </a:t>
            </a:r>
            <a:r>
              <a:rPr lang="pl-PL" dirty="0" err="1" smtClean="0"/>
              <a:t>relatio</a:t>
            </a:r>
            <a:r>
              <a:rPr lang="pl-PL" dirty="0" smtClean="0"/>
              <a:t>)</a:t>
            </a:r>
          </a:p>
          <a:p>
            <a:r>
              <a:rPr lang="pl-PL" dirty="0" smtClean="0"/>
              <a:t>X – poprzednik relacji</a:t>
            </a:r>
          </a:p>
          <a:p>
            <a:r>
              <a:rPr lang="pl-PL" dirty="0" smtClean="0"/>
              <a:t>Y – następnik relacji</a:t>
            </a:r>
            <a:endParaRPr lang="pl-PL" dirty="0"/>
          </a:p>
        </p:txBody>
      </p:sp>
      <p:sp>
        <p:nvSpPr>
          <p:cNvPr id="3" name="Tytuł 2"/>
          <p:cNvSpPr>
            <a:spLocks noGrp="1"/>
          </p:cNvSpPr>
          <p:nvPr>
            <p:ph type="title"/>
          </p:nvPr>
        </p:nvSpPr>
        <p:spPr/>
        <p:txBody>
          <a:bodyPr/>
          <a:lstStyle/>
          <a:p>
            <a:r>
              <a:rPr lang="pl-PL" smtClean="0"/>
              <a:t>Pojęcia dotyczące relacji</a:t>
            </a:r>
            <a:endParaRPr lang="pl-PL" dirty="0"/>
          </a:p>
        </p:txBody>
      </p:sp>
    </p:spTree>
    <p:extLst>
      <p:ext uri="{BB962C8B-B14F-4D97-AF65-F5344CB8AC3E}">
        <p14:creationId xmlns:p14="http://schemas.microsoft.com/office/powerpoint/2010/main" val="1590102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467545" y="548680"/>
            <a:ext cx="7812856" cy="5577483"/>
          </a:xfrm>
        </p:spPr>
        <p:txBody>
          <a:bodyPr/>
          <a:lstStyle/>
          <a:p>
            <a:pPr algn="just"/>
            <a:r>
              <a:rPr lang="pl-PL" dirty="0" smtClean="0"/>
              <a:t>Np.. Ania jest właścicielem tego psa.</a:t>
            </a:r>
          </a:p>
          <a:p>
            <a:pPr algn="just"/>
            <a:r>
              <a:rPr lang="pl-PL" dirty="0" smtClean="0"/>
              <a:t>Poprzednik – Ania</a:t>
            </a:r>
          </a:p>
          <a:p>
            <a:pPr algn="just"/>
            <a:r>
              <a:rPr lang="pl-PL" dirty="0" smtClean="0"/>
              <a:t>Następnik – pies</a:t>
            </a:r>
          </a:p>
          <a:p>
            <a:pPr marL="0" indent="0" algn="just">
              <a:buNone/>
            </a:pPr>
            <a:r>
              <a:rPr lang="pl-PL" dirty="0" smtClean="0"/>
              <a:t>W tym przypadku nie ma mowy o odwróceniu następnika i poprzednika.</a:t>
            </a:r>
          </a:p>
          <a:p>
            <a:pPr marL="0" indent="0" algn="just">
              <a:buNone/>
            </a:pPr>
            <a:r>
              <a:rPr lang="pl-PL" dirty="0" smtClean="0"/>
              <a:t>Stosunek wyznacza pewne klasy przedmiotów, które są </a:t>
            </a:r>
            <a:r>
              <a:rPr lang="pl-PL" b="1" dirty="0" smtClean="0"/>
              <a:t>członami </a:t>
            </a:r>
            <a:r>
              <a:rPr lang="pl-PL" dirty="0" smtClean="0"/>
              <a:t>tego stosunku. </a:t>
            </a:r>
          </a:p>
          <a:p>
            <a:pPr marL="0" indent="0" algn="just">
              <a:buNone/>
            </a:pPr>
            <a:r>
              <a:rPr lang="pl-PL" dirty="0" smtClean="0"/>
              <a:t>Przedmioty, które aktualnie są poprzednikami danego stosunki tworzą klasę zwaną </a:t>
            </a:r>
            <a:r>
              <a:rPr lang="pl-PL" b="1" dirty="0" smtClean="0"/>
              <a:t>dziedziną</a:t>
            </a:r>
            <a:r>
              <a:rPr lang="pl-PL" dirty="0" smtClean="0"/>
              <a:t> tego stosunku, a przedmioty, które są jego następnikami, tworzą klasę zwaną </a:t>
            </a:r>
            <a:r>
              <a:rPr lang="pl-PL" b="1" dirty="0" smtClean="0"/>
              <a:t>przeciwdziedziną </a:t>
            </a:r>
            <a:r>
              <a:rPr lang="pl-PL" dirty="0" smtClean="0"/>
              <a:t>tego stosunku.</a:t>
            </a:r>
            <a:endParaRPr lang="pl-PL" dirty="0"/>
          </a:p>
        </p:txBody>
      </p:sp>
    </p:spTree>
    <p:extLst>
      <p:ext uri="{BB962C8B-B14F-4D97-AF65-F5344CB8AC3E}">
        <p14:creationId xmlns:p14="http://schemas.microsoft.com/office/powerpoint/2010/main" val="3405431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542045" y="692696"/>
            <a:ext cx="8568951" cy="5361459"/>
          </a:xfrm>
        </p:spPr>
        <p:txBody>
          <a:bodyPr>
            <a:noAutofit/>
          </a:bodyPr>
          <a:lstStyle/>
          <a:p>
            <a:r>
              <a:rPr lang="pl-PL" sz="2600" dirty="0" smtClean="0"/>
              <a:t>Stosunek między przedmiotami może być opisany jako stosunek x do y lub stosunek y do x:</a:t>
            </a:r>
          </a:p>
          <a:p>
            <a:pPr marL="0" indent="0">
              <a:buNone/>
            </a:pPr>
            <a:r>
              <a:rPr lang="pl-PL" sz="2600" dirty="0" smtClean="0"/>
              <a:t>Ania jest starsza od Oli.	Ola jest młodsza od Ani. 	</a:t>
            </a:r>
          </a:p>
          <a:p>
            <a:pPr marL="0" indent="0">
              <a:buNone/>
            </a:pPr>
            <a:r>
              <a:rPr lang="pl-PL" sz="2600" dirty="0" smtClean="0"/>
              <a:t>Burek jest groźniejszy od Azora.    Azor jest łagodniejszy od Burka.	</a:t>
            </a:r>
          </a:p>
          <a:p>
            <a:pPr marL="0" indent="0">
              <a:buNone/>
            </a:pPr>
            <a:r>
              <a:rPr lang="pl-PL" sz="2600" dirty="0" smtClean="0"/>
              <a:t>Piotr jest dłużnikiem Moniki.  	Monika jest wierzycielem Piotra.</a:t>
            </a:r>
          </a:p>
          <a:p>
            <a:pPr marL="0" indent="0">
              <a:buNone/>
            </a:pPr>
            <a:endParaRPr lang="pl-PL" sz="2600" dirty="0"/>
          </a:p>
          <a:p>
            <a:pPr marL="0" indent="0">
              <a:buNone/>
            </a:pPr>
            <a:r>
              <a:rPr lang="pl-PL" sz="2600" dirty="0" smtClean="0"/>
              <a:t>Jeżeli w każdym przypadku, gdy pewien stosunek R zachodzi między jakimś poprzednikiem X a jakimś następnikiem Y, zachodzi odpowiednio odmienny stosunek Rn między tym Y a tym X, to mówimy, że stosunek Rn </a:t>
            </a:r>
            <a:r>
              <a:rPr lang="pl-PL" sz="2600" b="1" dirty="0" smtClean="0"/>
              <a:t>jest stosunkiem odwrotnym </a:t>
            </a:r>
            <a:r>
              <a:rPr lang="pl-PL" sz="2600" dirty="0" smtClean="0"/>
              <a:t>względem stosunku R.</a:t>
            </a:r>
            <a:endParaRPr lang="pl-PL" sz="2600" dirty="0"/>
          </a:p>
        </p:txBody>
      </p:sp>
    </p:spTree>
    <p:extLst>
      <p:ext uri="{BB962C8B-B14F-4D97-AF65-F5344CB8AC3E}">
        <p14:creationId xmlns:p14="http://schemas.microsoft.com/office/powerpoint/2010/main" val="1580306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539552" y="476672"/>
            <a:ext cx="8424936" cy="6192688"/>
          </a:xfrm>
        </p:spPr>
        <p:txBody>
          <a:bodyPr>
            <a:normAutofit/>
          </a:bodyPr>
          <a:lstStyle/>
          <a:p>
            <a:pPr marL="457200" indent="-457200">
              <a:buAutoNum type="arabicPeriod"/>
            </a:pPr>
            <a:r>
              <a:rPr lang="pl-PL" b="1" dirty="0" smtClean="0"/>
              <a:t>Stosunek symetryczny </a:t>
            </a:r>
            <a:r>
              <a:rPr lang="pl-PL" dirty="0" smtClean="0"/>
              <a:t>– w przypadku jakiegokolwiek X i Y , X pozostaje w stosunku R do Y zawsze i tylko wtedy, gdy Y pozostaje w stosunku R do x. np. Ela jest rówieśnikiem Pawła. Paweł jest rówieśnikiem Eli.</a:t>
            </a:r>
          </a:p>
          <a:p>
            <a:pPr marL="0" indent="0">
              <a:buNone/>
            </a:pPr>
            <a:r>
              <a:rPr lang="pl-PL" dirty="0" smtClean="0"/>
              <a:t>Jacek jest małżonkiem Kasi. Kasia jest małżonkiem Jacka.</a:t>
            </a:r>
          </a:p>
          <a:p>
            <a:pPr marL="0" indent="0">
              <a:buNone/>
            </a:pPr>
            <a:r>
              <a:rPr lang="pl-PL" dirty="0" smtClean="0"/>
              <a:t>Stosunek symetryczny zachodzi między danymi przedmiotami w jedną i w drugą stronę, poprzednik stosunku jest zarazem następnikiem, a następnik poprzednikiem.</a:t>
            </a:r>
          </a:p>
          <a:p>
            <a:pPr marL="0" indent="0">
              <a:buNone/>
            </a:pPr>
            <a:r>
              <a:rPr lang="pl-PL" dirty="0" smtClean="0"/>
              <a:t>2. </a:t>
            </a:r>
            <a:r>
              <a:rPr lang="pl-PL" b="1" dirty="0" smtClean="0"/>
              <a:t>Stosunek asymetryczny </a:t>
            </a:r>
            <a:r>
              <a:rPr lang="pl-PL" dirty="0" smtClean="0"/>
              <a:t>– jeżeli pewien stosunek zachodzący jakimś X i jakimś Y wyklucza to, aby stosunek ten zachodził także między tym Y i tymże X np. Grzegorz jest wyższy od Piotra. (Piotr wobec tego nie może być wyższy od Grzegorza).</a:t>
            </a:r>
          </a:p>
          <a:p>
            <a:pPr marL="0" indent="0">
              <a:buNone/>
            </a:pPr>
            <a:r>
              <a:rPr lang="pl-PL" dirty="0" smtClean="0"/>
              <a:t>3</a:t>
            </a:r>
            <a:r>
              <a:rPr lang="pl-PL" b="1" dirty="0" smtClean="0"/>
              <a:t>. Stosunek </a:t>
            </a:r>
            <a:r>
              <a:rPr lang="pl-PL" b="1" dirty="0" err="1" smtClean="0"/>
              <a:t>nonsymetryczny</a:t>
            </a:r>
            <a:r>
              <a:rPr lang="pl-PL" b="1" dirty="0" smtClean="0"/>
              <a:t> </a:t>
            </a:r>
            <a:r>
              <a:rPr lang="pl-PL" dirty="0" smtClean="0"/>
              <a:t>– to taki, który nie jest ani symetryczny, ani asymetryczny np. Filip lubi Anię. </a:t>
            </a:r>
          </a:p>
          <a:p>
            <a:pPr marL="0" indent="0">
              <a:buNone/>
            </a:pPr>
            <a:endParaRPr lang="pl-PL" dirty="0"/>
          </a:p>
        </p:txBody>
      </p:sp>
    </p:spTree>
    <p:extLst>
      <p:ext uri="{BB962C8B-B14F-4D97-AF65-F5344CB8AC3E}">
        <p14:creationId xmlns:p14="http://schemas.microsoft.com/office/powerpoint/2010/main" val="110439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395536" y="321973"/>
            <a:ext cx="8136331" cy="6040190"/>
          </a:xfrm>
        </p:spPr>
        <p:txBody>
          <a:bodyPr>
            <a:normAutofit/>
          </a:bodyPr>
          <a:lstStyle/>
          <a:p>
            <a:pPr algn="just"/>
            <a:r>
              <a:rPr lang="pl-PL" sz="2400" b="1" dirty="0" smtClean="0"/>
              <a:t>Wnioskowania prawnicze </a:t>
            </a:r>
            <a:r>
              <a:rPr lang="pl-PL" sz="2400" dirty="0" smtClean="0"/>
              <a:t>są to reguły rozumowań oparte na kryteriach logicznych, instrumentalnych bądź aksjologicznych, które pozwalają na podstawie norm wyrażonych wprost w przepisach prawa uznać za obowiązujące również takie normy, które wprawdzie nie są wyrażone, ale domniemywa się ich przynależności do systemu prawa.</a:t>
            </a:r>
          </a:p>
          <a:p>
            <a:pPr algn="just"/>
            <a:r>
              <a:rPr lang="pl-PL" sz="2400" dirty="0" smtClean="0"/>
              <a:t>Reguły </a:t>
            </a:r>
            <a:r>
              <a:rPr lang="pl-PL" sz="2400" dirty="0" err="1" smtClean="0"/>
              <a:t>wnioskowań</a:t>
            </a:r>
            <a:r>
              <a:rPr lang="pl-PL" sz="2400" dirty="0" smtClean="0"/>
              <a:t> to tzw. </a:t>
            </a:r>
            <a:r>
              <a:rPr lang="pl-PL" sz="2400" b="1" dirty="0" smtClean="0">
                <a:effectLst>
                  <a:outerShdw blurRad="38100" dist="38100" dir="2700000" algn="tl">
                    <a:srgbClr val="000000">
                      <a:alpha val="43137"/>
                    </a:srgbClr>
                  </a:outerShdw>
                </a:effectLst>
              </a:rPr>
              <a:t>reguły inferencyjne</a:t>
            </a:r>
            <a:r>
              <a:rPr lang="pl-PL" sz="2400" dirty="0" smtClean="0"/>
              <a:t>. </a:t>
            </a:r>
          </a:p>
          <a:p>
            <a:pPr algn="just"/>
            <a:r>
              <a:rPr lang="pl-PL" sz="2400" dirty="0" smtClean="0"/>
              <a:t>Wnioskowania prawnicze pełnią </a:t>
            </a:r>
            <a:r>
              <a:rPr lang="pl-PL" sz="2400" b="1" dirty="0" smtClean="0"/>
              <a:t>funkcję remedium na niezupełność systemu prawa</a:t>
            </a:r>
            <a:r>
              <a:rPr lang="pl-PL" sz="2400" dirty="0" smtClean="0"/>
              <a:t>, pozwalają uzupełnić ten system o tzw. </a:t>
            </a:r>
            <a:r>
              <a:rPr lang="pl-PL" sz="2400" dirty="0"/>
              <a:t>n</a:t>
            </a:r>
            <a:r>
              <a:rPr lang="pl-PL" sz="2400" dirty="0" smtClean="0"/>
              <a:t>ormy-konsekwencje.</a:t>
            </a:r>
          </a:p>
          <a:p>
            <a:pPr algn="just"/>
            <a:r>
              <a:rPr lang="pl-PL" sz="2400" dirty="0" smtClean="0"/>
              <a:t>Wyróżniamy trzy kategorie </a:t>
            </a:r>
            <a:r>
              <a:rPr lang="pl-PL" sz="2400" dirty="0" err="1" smtClean="0"/>
              <a:t>wnioskowań</a:t>
            </a:r>
            <a:r>
              <a:rPr lang="pl-PL" sz="2400" dirty="0" smtClean="0"/>
              <a:t> prawniczych:</a:t>
            </a:r>
          </a:p>
          <a:p>
            <a:pPr marL="457200" indent="-457200" algn="just">
              <a:buFont typeface="+mj-lt"/>
              <a:buAutoNum type="arabicPeriod"/>
            </a:pPr>
            <a:r>
              <a:rPr lang="pl-PL" sz="2400" dirty="0"/>
              <a:t>l</a:t>
            </a:r>
            <a:r>
              <a:rPr lang="pl-PL" sz="2400" dirty="0" smtClean="0"/>
              <a:t>ogiczne</a:t>
            </a:r>
          </a:p>
          <a:p>
            <a:pPr marL="457200" indent="-457200" algn="just">
              <a:buFont typeface="+mj-lt"/>
              <a:buAutoNum type="arabicPeriod"/>
            </a:pPr>
            <a:r>
              <a:rPr lang="pl-PL" sz="2400" dirty="0" smtClean="0"/>
              <a:t>instrumentalne</a:t>
            </a:r>
          </a:p>
          <a:p>
            <a:pPr marL="457200" indent="-457200" algn="just">
              <a:buFont typeface="+mj-lt"/>
              <a:buAutoNum type="arabicPeriod"/>
            </a:pPr>
            <a:r>
              <a:rPr lang="pl-PL" sz="2400" dirty="0" smtClean="0"/>
              <a:t>aksjologiczne</a:t>
            </a:r>
          </a:p>
          <a:p>
            <a:pPr marL="0" indent="0" algn="just">
              <a:buNone/>
            </a:pPr>
            <a:endParaRPr lang="pl-PL"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4291818"/>
            <a:ext cx="2665223" cy="236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8948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395537" y="332656"/>
            <a:ext cx="7884864" cy="5793507"/>
          </a:xfrm>
        </p:spPr>
        <p:txBody>
          <a:bodyPr/>
          <a:lstStyle/>
          <a:p>
            <a:pPr marL="0" indent="0">
              <a:buNone/>
            </a:pPr>
            <a:r>
              <a:rPr lang="pl-PL" b="1" dirty="0" smtClean="0"/>
              <a:t>Stosunek wynikania </a:t>
            </a:r>
            <a:r>
              <a:rPr lang="pl-PL" dirty="0" smtClean="0"/>
              <a:t>jest rodzajem stosunki </a:t>
            </a:r>
            <a:r>
              <a:rPr lang="pl-PL" dirty="0" err="1" smtClean="0"/>
              <a:t>nonsymetrycznego</a:t>
            </a:r>
            <a:r>
              <a:rPr lang="pl-PL" dirty="0" smtClean="0"/>
              <a:t>, bo jeżeli ze zdania p wynika zdanie q, to wcale nie wiadomo stąd, że ze zdania q wynika zdanie p, czy też nie.</a:t>
            </a:r>
          </a:p>
          <a:p>
            <a:pPr marL="0" indent="0">
              <a:buNone/>
            </a:pPr>
            <a:r>
              <a:rPr lang="pl-PL" dirty="0" smtClean="0"/>
              <a:t>Np.. </a:t>
            </a:r>
          </a:p>
          <a:p>
            <a:pPr marL="0" indent="0">
              <a:buNone/>
            </a:pPr>
            <a:r>
              <a:rPr lang="pl-PL" dirty="0" smtClean="0"/>
              <a:t>P = Przepaliły się bezpieczniki.</a:t>
            </a:r>
          </a:p>
          <a:p>
            <a:pPr marL="0" indent="0">
              <a:buNone/>
            </a:pPr>
            <a:r>
              <a:rPr lang="pl-PL" dirty="0"/>
              <a:t>Q </a:t>
            </a:r>
            <a:r>
              <a:rPr lang="pl-PL" dirty="0" smtClean="0"/>
              <a:t>=Zgasło światło.</a:t>
            </a:r>
            <a:endParaRPr lang="pl-PL" dirty="0"/>
          </a:p>
          <a:p>
            <a:pPr marL="0" indent="0">
              <a:buNone/>
            </a:pPr>
            <a:r>
              <a:rPr lang="pl-PL" dirty="0" smtClean="0"/>
              <a:t> Ale nie odwrotnie – światło mogło zgasnąć również z innej przyczyny.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005064"/>
            <a:ext cx="26193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525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467545" y="476672"/>
            <a:ext cx="7812856" cy="5649491"/>
          </a:xfrm>
        </p:spPr>
        <p:txBody>
          <a:bodyPr/>
          <a:lstStyle/>
          <a:p>
            <a:pPr marL="0" indent="0" algn="just">
              <a:buNone/>
            </a:pPr>
            <a:r>
              <a:rPr lang="pl-PL" sz="2800" b="1" dirty="0" smtClean="0"/>
              <a:t>Stosunek przechodni –</a:t>
            </a:r>
            <a:r>
              <a:rPr lang="pl-PL" sz="2800" b="1" dirty="0" err="1" smtClean="0"/>
              <a:t>tranzatywny</a:t>
            </a:r>
            <a:r>
              <a:rPr lang="pl-PL" sz="2800" b="1" dirty="0" smtClean="0"/>
              <a:t> </a:t>
            </a:r>
            <a:r>
              <a:rPr lang="pl-PL" sz="2800" dirty="0" smtClean="0"/>
              <a:t>– w każdym przypadku, jeśli zachodzi między jakimś X a jakimś Y oraz między tymże Y a jakimś Z, to zachodzi też między owym X a owym Z.</a:t>
            </a:r>
          </a:p>
          <a:p>
            <a:pPr marL="0" indent="0" algn="just">
              <a:buNone/>
            </a:pPr>
            <a:r>
              <a:rPr lang="pl-PL" sz="2800" dirty="0" smtClean="0"/>
              <a:t>Np. </a:t>
            </a:r>
          </a:p>
          <a:p>
            <a:pPr marL="0" indent="0" algn="just">
              <a:buNone/>
            </a:pPr>
            <a:r>
              <a:rPr lang="pl-PL" sz="2800" dirty="0" smtClean="0"/>
              <a:t>Basia jest potomkiem Marii.</a:t>
            </a:r>
          </a:p>
          <a:p>
            <a:pPr marL="0" indent="0" algn="just">
              <a:buNone/>
            </a:pPr>
            <a:r>
              <a:rPr lang="pl-PL" sz="2800" dirty="0" smtClean="0"/>
              <a:t>Maria jest potomkiem Jana.</a:t>
            </a:r>
          </a:p>
          <a:p>
            <a:pPr marL="0" indent="0" algn="just">
              <a:buNone/>
            </a:pPr>
            <a:r>
              <a:rPr lang="pl-PL" sz="2800" dirty="0" smtClean="0"/>
              <a:t>Basia jest potomkiem Jana.</a:t>
            </a:r>
          </a:p>
          <a:p>
            <a:pPr marL="0" indent="0" algn="just">
              <a:buNone/>
            </a:pPr>
            <a:r>
              <a:rPr lang="pl-PL" sz="2800" dirty="0" smtClean="0"/>
              <a:t>Stosunek </a:t>
            </a:r>
            <a:r>
              <a:rPr lang="pl-PL" sz="2800" dirty="0" err="1" smtClean="0"/>
              <a:t>atranzatywny</a:t>
            </a:r>
            <a:r>
              <a:rPr lang="pl-PL" sz="2800" dirty="0" smtClean="0"/>
              <a:t> to stosunek, który nie jest przechodni np. Jacek jest ojcem Pawła. Paweł jest ojcem Romana, to nieprawda, że Jacek jest ojcem Romana. </a:t>
            </a:r>
          </a:p>
          <a:p>
            <a:pPr marL="0" indent="0" algn="just">
              <a:buNone/>
            </a:pPr>
            <a:endParaRPr lang="pl-PL" dirty="0"/>
          </a:p>
          <a:p>
            <a:pPr marL="0" indent="0" algn="just">
              <a:buNone/>
            </a:pPr>
            <a:endParaRPr lang="pl-PL" dirty="0" smtClean="0"/>
          </a:p>
        </p:txBody>
      </p:sp>
    </p:spTree>
    <p:extLst>
      <p:ext uri="{BB962C8B-B14F-4D97-AF65-F5344CB8AC3E}">
        <p14:creationId xmlns:p14="http://schemas.microsoft.com/office/powerpoint/2010/main" val="3891992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467545" y="404664"/>
            <a:ext cx="7812856" cy="5721499"/>
          </a:xfrm>
        </p:spPr>
        <p:txBody>
          <a:bodyPr>
            <a:noAutofit/>
          </a:bodyPr>
          <a:lstStyle/>
          <a:p>
            <a:pPr marL="0" indent="0" algn="just">
              <a:buNone/>
            </a:pPr>
            <a:r>
              <a:rPr lang="pl-PL" sz="2600" b="1" dirty="0" smtClean="0"/>
              <a:t>Stosunek spójny </a:t>
            </a:r>
            <a:r>
              <a:rPr lang="pl-PL" sz="2600" dirty="0" smtClean="0"/>
              <a:t>– zachodzi w jednym lub w drugim kierunku  między każdymi dowolnie wybranymi elementami klasy przedmiotów. Np. grupa osób,  wśród których nie ma osób urodzonych tego samego dnia, to jakąkolwiek parę osób byśmy nie wybrali, zawsze któraś będzie starsza od drugiej, lub jedna będzie młodsza od drugiej.</a:t>
            </a:r>
          </a:p>
          <a:p>
            <a:pPr marL="0" indent="0" algn="just">
              <a:buNone/>
            </a:pPr>
            <a:r>
              <a:rPr lang="pl-PL" sz="2600" b="1" dirty="0" smtClean="0"/>
              <a:t>Stosunek porządkujący </a:t>
            </a:r>
            <a:r>
              <a:rPr lang="pl-PL" sz="2600" dirty="0" smtClean="0"/>
              <a:t>w danej klasy przedmiotów to stosunek, który pozwala ustawić wszystkie przedmioty należące do danej klasy w jeden szereg, w którym każdy przedmiot zajmować będzie określone, to a nie inne miejsce. </a:t>
            </a:r>
          </a:p>
          <a:p>
            <a:pPr marL="0" indent="0" algn="just">
              <a:buNone/>
            </a:pPr>
            <a:r>
              <a:rPr lang="pl-PL" sz="2600" b="1" dirty="0" smtClean="0"/>
              <a:t>Stosunek porządkujący musi być jednocześnie: asymetryczny, przechodni i spójny. </a:t>
            </a:r>
            <a:endParaRPr lang="pl-PL" sz="2600" b="1" dirty="0"/>
          </a:p>
        </p:txBody>
      </p:sp>
    </p:spTree>
    <p:extLst>
      <p:ext uri="{BB962C8B-B14F-4D97-AF65-F5344CB8AC3E}">
        <p14:creationId xmlns:p14="http://schemas.microsoft.com/office/powerpoint/2010/main" val="3516056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539553" y="332656"/>
            <a:ext cx="7740848" cy="5793507"/>
          </a:xfrm>
        </p:spPr>
        <p:txBody>
          <a:bodyPr/>
          <a:lstStyle/>
          <a:p>
            <a:pPr marL="0" indent="0">
              <a:buNone/>
            </a:pPr>
            <a:r>
              <a:rPr lang="pl-PL" dirty="0" smtClean="0"/>
              <a:t>Grupa ludzi i uszeregowanie ich według wzrostu, przy założeniu, że nie ma dwóch osób o tym samym wzroście, a więc jest </a:t>
            </a:r>
            <a:r>
              <a:rPr lang="pl-PL" b="1" dirty="0" smtClean="0"/>
              <a:t>stosunkiem spójnym.</a:t>
            </a:r>
          </a:p>
          <a:p>
            <a:pPr marL="0" indent="0">
              <a:buNone/>
            </a:pPr>
            <a:r>
              <a:rPr lang="pl-PL" dirty="0" smtClean="0"/>
              <a:t>Jest to stosunek </a:t>
            </a:r>
            <a:r>
              <a:rPr lang="pl-PL" b="1" dirty="0" smtClean="0"/>
              <a:t>przechodni</a:t>
            </a:r>
            <a:r>
              <a:rPr lang="pl-PL" dirty="0" smtClean="0"/>
              <a:t> (A jest wyższy od B, B jest wyższy od C, a więc i A jest wyższy od C).</a:t>
            </a:r>
          </a:p>
          <a:p>
            <a:pPr marL="0" indent="0">
              <a:buNone/>
            </a:pPr>
            <a:r>
              <a:rPr lang="pl-PL" dirty="0" smtClean="0"/>
              <a:t>Jest stosunkiem </a:t>
            </a:r>
            <a:r>
              <a:rPr lang="pl-PL" b="1" dirty="0" smtClean="0"/>
              <a:t>asymetrycznym </a:t>
            </a:r>
            <a:r>
              <a:rPr lang="pl-PL" dirty="0" smtClean="0"/>
              <a:t>(jeżeli A jest wyższy od B to nieprawda, że B jest wyższy od A).</a:t>
            </a:r>
          </a:p>
          <a:p>
            <a:pPr marL="0" indent="0">
              <a:buNone/>
            </a:pPr>
            <a:endParaRPr lang="pl-P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3284984"/>
            <a:ext cx="4790306" cy="3193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9875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539552" y="332656"/>
            <a:ext cx="8208911" cy="5904656"/>
          </a:xfrm>
        </p:spPr>
        <p:txBody>
          <a:bodyPr/>
          <a:lstStyle/>
          <a:p>
            <a:pPr marL="0" indent="0" algn="just">
              <a:buNone/>
            </a:pPr>
            <a:r>
              <a:rPr lang="pl-PL" dirty="0" smtClean="0"/>
              <a:t>Stosunek zwrotny – zachodzi między dowolnym elementem pewnej klasy a nim samym np. każdy człowiek jest rówieśnikiem samego siebie. </a:t>
            </a:r>
          </a:p>
          <a:p>
            <a:pPr marL="0" indent="0" algn="just">
              <a:buNone/>
            </a:pPr>
            <a:endParaRPr lang="pl-PL" dirty="0"/>
          </a:p>
          <a:p>
            <a:pPr marL="0" indent="0" algn="just">
              <a:buNone/>
            </a:pPr>
            <a:r>
              <a:rPr lang="pl-PL" dirty="0" smtClean="0"/>
              <a:t>Zadania:</a:t>
            </a:r>
          </a:p>
          <a:p>
            <a:pPr marL="457200" indent="-457200" algn="just">
              <a:buAutoNum type="arabicPeriod"/>
            </a:pPr>
            <a:r>
              <a:rPr lang="pl-PL" dirty="0" smtClean="0"/>
              <a:t>Podaj własne przykłady stosunku symetrycznego, asymetrycznego i </a:t>
            </a:r>
            <a:r>
              <a:rPr lang="pl-PL" dirty="0" err="1" smtClean="0"/>
              <a:t>nonsymetrycznego</a:t>
            </a:r>
            <a:r>
              <a:rPr lang="pl-PL" dirty="0" smtClean="0"/>
              <a:t>.</a:t>
            </a:r>
          </a:p>
          <a:p>
            <a:pPr marL="457200" indent="-457200" algn="just">
              <a:buAutoNum type="arabicPeriod"/>
            </a:pPr>
            <a:r>
              <a:rPr lang="pl-PL" dirty="0" smtClean="0"/>
              <a:t>Jeżeli prawdą jest, że przyjaciele naszych przyjaciół są naszymi przyjaciółmi, to można powiedzieć o właściwości stosunku przyjaźń?</a:t>
            </a:r>
          </a:p>
          <a:p>
            <a:pPr marL="457200" indent="-457200" algn="just">
              <a:buAutoNum type="arabicPeriod"/>
            </a:pPr>
            <a:r>
              <a:rPr lang="pl-PL" dirty="0" smtClean="0"/>
              <a:t>Czy stosunek koleżeństwa na jednym roku studiów jest spójnym w klasie osób obecnych na sali wykładowej podczas wykładu z prawa administracyjnego?</a:t>
            </a:r>
          </a:p>
          <a:p>
            <a:pPr marL="457200" indent="-457200" algn="just">
              <a:buAutoNum type="arabicPeriod"/>
            </a:pPr>
            <a:endParaRPr lang="pl-PL" dirty="0"/>
          </a:p>
        </p:txBody>
      </p:sp>
    </p:spTree>
    <p:extLst>
      <p:ext uri="{BB962C8B-B14F-4D97-AF65-F5344CB8AC3E}">
        <p14:creationId xmlns:p14="http://schemas.microsoft.com/office/powerpoint/2010/main" val="268309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ymbol zastępczy zawartości 3"/>
          <p:cNvGraphicFramePr>
            <a:graphicFrameLocks noGrp="1"/>
          </p:cNvGraphicFramePr>
          <p:nvPr>
            <p:ph idx="1"/>
            <p:extLst>
              <p:ext uri="{D42A27DB-BD31-4B8C-83A1-F6EECF244321}">
                <p14:modId xmlns:p14="http://schemas.microsoft.com/office/powerpoint/2010/main" val="518338288"/>
              </p:ext>
            </p:extLst>
          </p:nvPr>
        </p:nvGraphicFramePr>
        <p:xfrm>
          <a:off x="323528" y="188640"/>
          <a:ext cx="8640960" cy="64651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8172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395536" y="309094"/>
            <a:ext cx="8232923" cy="6072234"/>
          </a:xfrm>
        </p:spPr>
        <p:txBody>
          <a:bodyPr>
            <a:normAutofit/>
          </a:bodyPr>
          <a:lstStyle/>
          <a:p>
            <a:pPr algn="just"/>
            <a:r>
              <a:rPr lang="pl-PL" sz="2600" dirty="0" smtClean="0"/>
              <a:t>WNIOSKOWANIA LOGICZNE – oparte są na zasadach logiki formalnej, są najbardziej pewne. Odwołują się do relacji zawierania się zakresów nazw użytych w normie N1 i N2.</a:t>
            </a:r>
          </a:p>
          <a:p>
            <a:pPr algn="just"/>
            <a:r>
              <a:rPr lang="pl-PL" sz="2600" dirty="0" smtClean="0"/>
              <a:t>Formułowania logicznego wynika norm przedstawia się następująco:</a:t>
            </a:r>
          </a:p>
          <a:p>
            <a:pPr marL="0" indent="0" algn="just">
              <a:buNone/>
            </a:pPr>
            <a:r>
              <a:rPr lang="pl-PL" sz="2600" dirty="0"/>
              <a:t>	</a:t>
            </a:r>
            <a:r>
              <a:rPr lang="pl-PL" sz="2600" b="1" dirty="0" smtClean="0"/>
              <a:t>„Jeżeli w systemie prawa obowiązuje norma N wyrażona w przepisie prawa, która ma określony zakres zastosowania oraz zakres normowania, to przyjmujemy, że obowiązują także normy niewyrażone w przepisach, których zakres zastosowania i normowania w całości zawierają się w zakresach normy N”.</a:t>
            </a:r>
          </a:p>
          <a:p>
            <a:pPr algn="just"/>
            <a:r>
              <a:rPr lang="pl-PL" sz="2600" dirty="0" smtClean="0"/>
              <a:t>Reguły logicznego wynika norm można stosować w każdej gałęzi prawa.</a:t>
            </a:r>
            <a:endParaRPr lang="pl-PL" sz="2600" dirty="0"/>
          </a:p>
        </p:txBody>
      </p:sp>
    </p:spTree>
    <p:extLst>
      <p:ext uri="{BB962C8B-B14F-4D97-AF65-F5344CB8AC3E}">
        <p14:creationId xmlns:p14="http://schemas.microsoft.com/office/powerpoint/2010/main" val="3862943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323528" y="404664"/>
            <a:ext cx="8131066" cy="6098987"/>
          </a:xfrm>
        </p:spPr>
        <p:txBody>
          <a:bodyPr>
            <a:normAutofit/>
          </a:bodyPr>
          <a:lstStyle/>
          <a:p>
            <a:pPr algn="just"/>
            <a:r>
              <a:rPr lang="pl-PL" sz="2400" dirty="0" smtClean="0"/>
              <a:t>WNIOSKOWANIA INSTRUMENTALNE – są mniej pewne od logicznych, można je również stosować w każdej gałęzi prawa. Oparte są na założeniu o racjonalności technicznej, czyli że dla osiągnięcia określonego celu należy dobrać najlepszy możliwy środek. Inaczej to tzw. wnioskowanie „z celu o środkach”.</a:t>
            </a:r>
          </a:p>
          <a:p>
            <a:pPr algn="just"/>
            <a:r>
              <a:rPr lang="pl-PL" sz="2400" b="1" dirty="0" smtClean="0"/>
              <a:t>Reguła instrumentalnego nakazu: „jeżeli nakazane jest osiągnięcie celu C, to tym samym nakazane jest podejmowanie takich działań, które w adekwatny sposób do tego celu prowadzą”.</a:t>
            </a:r>
          </a:p>
          <a:p>
            <a:pPr algn="just"/>
            <a:r>
              <a:rPr lang="pl-PL" sz="2400" b="1" dirty="0" smtClean="0"/>
              <a:t>Reguła instrumentalnego zakazu: „jeżeli nakazane jest osiągnięcie celu C to zakazane jest podejmowanie takich działań, które uniemożliwiają bądź utrudniają osiągnięcie tego celu”.</a:t>
            </a:r>
            <a:endParaRPr lang="pl-PL" sz="2400" b="1" dirty="0"/>
          </a:p>
        </p:txBody>
      </p:sp>
    </p:spTree>
    <p:extLst>
      <p:ext uri="{BB962C8B-B14F-4D97-AF65-F5344CB8AC3E}">
        <p14:creationId xmlns:p14="http://schemas.microsoft.com/office/powerpoint/2010/main" val="641375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251520" y="260648"/>
            <a:ext cx="8721834" cy="6475003"/>
          </a:xfrm>
        </p:spPr>
        <p:txBody>
          <a:bodyPr>
            <a:normAutofit/>
          </a:bodyPr>
          <a:lstStyle/>
          <a:p>
            <a:pPr algn="just"/>
            <a:r>
              <a:rPr lang="pl-PL" sz="2100" b="1" dirty="0" smtClean="0"/>
              <a:t>WNIOSKOWANIA AKSJOLOGICZNE</a:t>
            </a:r>
            <a:r>
              <a:rPr lang="pl-PL" sz="2100" dirty="0" smtClean="0"/>
              <a:t> – największa grupa </a:t>
            </a:r>
            <a:r>
              <a:rPr lang="pl-PL" sz="2100" dirty="0" err="1" smtClean="0"/>
              <a:t>wnioskowań</a:t>
            </a:r>
            <a:r>
              <a:rPr lang="pl-PL" sz="2100" dirty="0" smtClean="0"/>
              <a:t>, są najmniej pewne. Stosuje się je tylko w poszczególnych gałęziach prawa. </a:t>
            </a:r>
          </a:p>
          <a:p>
            <a:pPr algn="just"/>
            <a:r>
              <a:rPr lang="pl-PL" sz="2100" dirty="0" smtClean="0"/>
              <a:t>Oparte są na założeniu o konsekwencji ocen prawodawcy, czyli na przekonaniu, że za systemem prawa stoi spójny system wartości, który to prawo wyraża. </a:t>
            </a:r>
          </a:p>
          <a:p>
            <a:pPr algn="just"/>
            <a:r>
              <a:rPr lang="pl-PL" sz="2100" dirty="0" smtClean="0"/>
              <a:t>WNIOSKOWANIA AKSJOLOGICZNE RODZAJE:</a:t>
            </a:r>
          </a:p>
          <a:p>
            <a:pPr algn="just">
              <a:buFont typeface="+mj-lt"/>
              <a:buAutoNum type="arabicPeriod"/>
            </a:pPr>
            <a:r>
              <a:rPr lang="pl-PL" sz="2100" b="1" i="1" dirty="0"/>
              <a:t>a</a:t>
            </a:r>
            <a:r>
              <a:rPr lang="pl-PL" sz="2100" b="1" i="1" dirty="0" smtClean="0"/>
              <a:t> </a:t>
            </a:r>
            <a:r>
              <a:rPr lang="pl-PL" sz="2100" b="1" i="1" dirty="0" err="1" smtClean="0"/>
              <a:t>simili</a:t>
            </a:r>
            <a:r>
              <a:rPr lang="pl-PL" sz="2100" b="1" i="1" dirty="0" smtClean="0"/>
              <a:t> </a:t>
            </a:r>
            <a:r>
              <a:rPr lang="pl-PL" sz="2100" i="1" dirty="0" smtClean="0"/>
              <a:t>– </a:t>
            </a:r>
            <a:r>
              <a:rPr lang="pl-PL" sz="2100" dirty="0" smtClean="0"/>
              <a:t>przez podobieństwo. Stosowane w prawie cywilnym gospodarczym, administracyjnym. W ogóle nie stosuje się ich w prawie karnym i podatkowym. Obejmują:</a:t>
            </a:r>
          </a:p>
          <a:p>
            <a:pPr marL="457200" indent="-457200" algn="just">
              <a:buFont typeface="+mj-lt"/>
              <a:buAutoNum type="arabicPeriod"/>
            </a:pPr>
            <a:r>
              <a:rPr lang="pl-PL" sz="2100" b="1" i="1" dirty="0" smtClean="0"/>
              <a:t>Analogia </a:t>
            </a:r>
            <a:r>
              <a:rPr lang="pl-PL" sz="2100" b="1" i="1" dirty="0"/>
              <a:t>legis </a:t>
            </a:r>
            <a:r>
              <a:rPr lang="pl-PL" sz="2100" i="1" dirty="0"/>
              <a:t>– analogia z ustawy, opiera się na stwierdzeniu podobieństwa między faktem unormowanym i nieunormowanym. Przez porównanie dochodzi do rozciągnięcia takich samych skutków prawnych związanych z faktem nieunormowanym (luką), jakie są wiązane przez prawo z faktem unormowanym. </a:t>
            </a:r>
          </a:p>
          <a:p>
            <a:pPr marL="0" indent="0" algn="just">
              <a:buNone/>
            </a:pPr>
            <a:r>
              <a:rPr lang="pl-PL" sz="2100" i="1" dirty="0"/>
              <a:t>	</a:t>
            </a:r>
            <a:r>
              <a:rPr lang="pl-PL" sz="2100" b="1" dirty="0"/>
              <a:t>Formuła: „Jeżeli obowiązuje wyrażona w przepisie prawnym norma N, która wiąże konsekwencje K ze stanem </a:t>
            </a:r>
            <a:r>
              <a:rPr lang="pl-PL" sz="2100" b="1" dirty="0" smtClean="0"/>
              <a:t>f	</a:t>
            </a:r>
            <a:r>
              <a:rPr lang="pl-PL" sz="2100" b="1" dirty="0" err="1" smtClean="0"/>
              <a:t>aktycznym</a:t>
            </a:r>
            <a:r>
              <a:rPr lang="pl-PL" sz="2100" b="1" dirty="0" smtClean="0"/>
              <a:t> </a:t>
            </a:r>
            <a:r>
              <a:rPr lang="pl-PL" sz="2100" b="1" dirty="0"/>
              <a:t>S, to można przypisać konsekwencje K także stanom rzeczy nie-S, jeżeli są to S istotnie podobne</a:t>
            </a:r>
            <a:r>
              <a:rPr lang="pl-PL" sz="2100" b="1" dirty="0" smtClean="0"/>
              <a:t>”</a:t>
            </a:r>
          </a:p>
          <a:p>
            <a:pPr marL="0" indent="0" algn="just">
              <a:buNone/>
            </a:pPr>
            <a:endParaRPr lang="pl-PL" sz="2000" b="1" dirty="0"/>
          </a:p>
        </p:txBody>
      </p:sp>
    </p:spTree>
    <p:extLst>
      <p:ext uri="{BB962C8B-B14F-4D97-AF65-F5344CB8AC3E}">
        <p14:creationId xmlns:p14="http://schemas.microsoft.com/office/powerpoint/2010/main" val="6365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872067" y="692696"/>
            <a:ext cx="7408333" cy="5433467"/>
          </a:xfrm>
        </p:spPr>
        <p:txBody>
          <a:bodyPr>
            <a:normAutofit lnSpcReduction="10000"/>
          </a:bodyPr>
          <a:lstStyle/>
          <a:p>
            <a:pPr marL="0" indent="0" algn="just">
              <a:buNone/>
            </a:pPr>
            <a:r>
              <a:rPr lang="pl-PL" b="1" i="1" dirty="0" smtClean="0"/>
              <a:t>3. Analogia </a:t>
            </a:r>
            <a:r>
              <a:rPr lang="pl-PL" b="1" i="1" dirty="0"/>
              <a:t>iuris </a:t>
            </a:r>
            <a:r>
              <a:rPr lang="pl-PL" i="1" dirty="0"/>
              <a:t>– analogia z prawa – podstawą uznawania za obowiązujące normy niewyrażone w przepisach 	prawnych, są tu zasady systemu prawa lub jego części, podstawowe idee, na których system prawa się opiera, a nie 	zwyczajny przepis prawa jak w analogii legis. </a:t>
            </a:r>
          </a:p>
          <a:p>
            <a:pPr marL="0" indent="0" algn="just">
              <a:buNone/>
            </a:pPr>
            <a:r>
              <a:rPr lang="pl-PL" i="1" dirty="0"/>
              <a:t>	</a:t>
            </a:r>
            <a:r>
              <a:rPr lang="pl-PL" b="1" dirty="0"/>
              <a:t>Formuła: „Jeżeli w systemie prawa obowiązuje norma N1 wyrażona w przepisie prawa, niezbędna do ochrony wartości W, a także istnieje norma N2 niezbędna do ochrony wartości W oraz istnieje norma N3 niezbędna do ochrony wartości W, to można przyjąć, że istnieje norma NN niewyrażona w przepisach, która również jest niezbędna do ochrony wartości W. (stan faktyczny normowany przez normę NN nie musi być podobny do tych regulowanych przez normy N1, N2 i N3).</a:t>
            </a:r>
          </a:p>
          <a:p>
            <a:endParaRPr lang="pl-PL" dirty="0"/>
          </a:p>
        </p:txBody>
      </p:sp>
    </p:spTree>
    <p:extLst>
      <p:ext uri="{BB962C8B-B14F-4D97-AF65-F5344CB8AC3E}">
        <p14:creationId xmlns:p14="http://schemas.microsoft.com/office/powerpoint/2010/main" val="76870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40248" y="404664"/>
            <a:ext cx="8464253" cy="4392488"/>
          </a:xfrm>
        </p:spPr>
        <p:txBody>
          <a:bodyPr>
            <a:normAutofit/>
          </a:bodyPr>
          <a:lstStyle/>
          <a:p>
            <a:pPr marL="0" indent="0">
              <a:buNone/>
            </a:pPr>
            <a:r>
              <a:rPr lang="pl-PL" sz="2300" dirty="0" smtClean="0">
                <a:solidFill>
                  <a:srgbClr val="00B0F0"/>
                </a:solidFill>
              </a:rPr>
              <a:t>4</a:t>
            </a:r>
            <a:r>
              <a:rPr lang="pl-PL" sz="2300" dirty="0" smtClean="0"/>
              <a:t>. a </a:t>
            </a:r>
            <a:r>
              <a:rPr lang="pl-PL" sz="2300" dirty="0"/>
              <a:t>contrario – przez przeciwieństwo – stanowią odwrotność analogii legis. Stosuje się je w prawie karnym i podatkowym. Obejmują:</a:t>
            </a:r>
          </a:p>
          <a:p>
            <a:r>
              <a:rPr lang="pl-PL" sz="2300" dirty="0"/>
              <a:t>Przy zakazach: „jeżeli zakazane jest Z, to dozwolone jest nie-Z”</a:t>
            </a:r>
          </a:p>
          <a:p>
            <a:r>
              <a:rPr lang="pl-PL" sz="2300" dirty="0"/>
              <a:t>Przy nakazach: „jeżeli nakazane jest N, to fakultatywne jest nie-N”.</a:t>
            </a:r>
          </a:p>
          <a:p>
            <a:r>
              <a:rPr lang="pl-PL" sz="2300" b="1" dirty="0"/>
              <a:t>Przebiega odwrotnie od analogii legis: „jeżeli norma N wiąże konsekwencje K z faktem F1 i dany fakt F2 nie jest identyczny z faktem F1, to nie wolno do niego zastosować konsekwencji K, nawet gdyby był on pod istotnymi względami podobny do </a:t>
            </a:r>
            <a:r>
              <a:rPr lang="pl-PL" sz="2300" b="1" dirty="0" smtClean="0"/>
              <a:t>faktu </a:t>
            </a:r>
            <a:r>
              <a:rPr lang="pl-PL" sz="2300" b="1" dirty="0"/>
              <a:t>F1”.</a:t>
            </a:r>
          </a:p>
          <a:p>
            <a:endParaRPr lang="pl-PL" sz="21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789040"/>
            <a:ext cx="3772102" cy="2957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440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zawartości 3"/>
          <p:cNvSpPr>
            <a:spLocks noGrp="1"/>
          </p:cNvSpPr>
          <p:nvPr>
            <p:ph idx="1"/>
          </p:nvPr>
        </p:nvSpPr>
        <p:spPr>
          <a:xfrm>
            <a:off x="179512" y="404664"/>
            <a:ext cx="8448947" cy="5976664"/>
          </a:xfrm>
        </p:spPr>
        <p:txBody>
          <a:bodyPr>
            <a:normAutofit lnSpcReduction="10000"/>
          </a:bodyPr>
          <a:lstStyle/>
          <a:p>
            <a:pPr marL="0" indent="0" algn="just">
              <a:buNone/>
            </a:pPr>
            <a:r>
              <a:rPr lang="pl-PL" sz="2200" i="1" dirty="0" smtClean="0"/>
              <a:t>5</a:t>
            </a:r>
            <a:r>
              <a:rPr lang="pl-PL" sz="2200" b="1" i="1" dirty="0" smtClean="0"/>
              <a:t>. a </a:t>
            </a:r>
            <a:r>
              <a:rPr lang="pl-PL" sz="2200" b="1" i="1" dirty="0" err="1" smtClean="0"/>
              <a:t>fortiori</a:t>
            </a:r>
            <a:r>
              <a:rPr lang="pl-PL" sz="2200" b="1" i="1" dirty="0" smtClean="0"/>
              <a:t> </a:t>
            </a:r>
            <a:r>
              <a:rPr lang="pl-PL" sz="2200" dirty="0" smtClean="0"/>
              <a:t>– wnioskowania „do przodu”, stosuje się je do analizy kompetencji, czyli prawnej oceny możliwości działania lub niedziałania w określony sposób. </a:t>
            </a:r>
          </a:p>
          <a:p>
            <a:pPr algn="just"/>
            <a:r>
              <a:rPr lang="pl-PL" sz="2200" b="1" i="1" dirty="0"/>
              <a:t>a</a:t>
            </a:r>
            <a:r>
              <a:rPr lang="pl-PL" sz="2200" b="1" i="1" dirty="0" smtClean="0"/>
              <a:t> </a:t>
            </a:r>
            <a:r>
              <a:rPr lang="pl-PL" sz="2200" b="1" i="1" dirty="0" err="1" smtClean="0"/>
              <a:t>maiori</a:t>
            </a:r>
            <a:r>
              <a:rPr lang="pl-PL" sz="2200" b="1" i="1" dirty="0" smtClean="0"/>
              <a:t> ad minus </a:t>
            </a:r>
            <a:r>
              <a:rPr lang="pl-PL" sz="2200" b="1" dirty="0" smtClean="0"/>
              <a:t>– z większego na mniejsze. Wnioskowanie stosowane przy nakazach i uprawnieniach, jeżeli nakazana lub dozwolona jest większa ingerencja w określone prawa lub dobra prawnie chronione, to tym samym nakazana lub dozwolona jest mniejsza ingerencja w te prawa lub w to samo dobro (np. jeżeli pozwala się właścicielowi gruntu wejść na grunt sąsiedni w celu usunięcia zwieszających się z jego drzew gałęzi lub owoców, to tym bardziej zezwala mu się na usunięcie takich gałęzi lub owoców przez płot).</a:t>
            </a:r>
          </a:p>
          <a:p>
            <a:pPr algn="just"/>
            <a:r>
              <a:rPr lang="pl-PL" sz="2200" b="1" i="1" dirty="0"/>
              <a:t>a</a:t>
            </a:r>
            <a:r>
              <a:rPr lang="pl-PL" sz="2200" b="1" i="1" dirty="0" smtClean="0"/>
              <a:t> </a:t>
            </a:r>
            <a:r>
              <a:rPr lang="pl-PL" sz="2200" b="1" i="1" dirty="0" err="1" smtClean="0"/>
              <a:t>minori</a:t>
            </a:r>
            <a:r>
              <a:rPr lang="pl-PL" sz="2200" b="1" i="1" dirty="0" smtClean="0"/>
              <a:t> ad </a:t>
            </a:r>
            <a:r>
              <a:rPr lang="pl-PL" sz="2200" b="1" i="1" dirty="0" err="1" smtClean="0"/>
              <a:t>maius</a:t>
            </a:r>
            <a:r>
              <a:rPr lang="pl-PL" sz="2200" b="1" i="1" dirty="0" smtClean="0"/>
              <a:t> </a:t>
            </a:r>
            <a:r>
              <a:rPr lang="pl-PL" sz="2200" b="1" dirty="0" smtClean="0"/>
              <a:t>– z mniejszego na większe – stosowane przy zakazach. Jeżeli zakazana jest mniejsza ingerencja w określone prawa lub dobro, to tym samym zakazana jest większa ingerencja w określone dobro lub prawa (np. jeżeli przepis prawa formułuje zakaz uszkodzenia cudzej rzeczy, to tym bardziej obowiązuje zakaz jej zniszczenia, chociaż żaden przepis wyraźnie go nie ustanawia).</a:t>
            </a:r>
          </a:p>
          <a:p>
            <a:pPr marL="0" indent="0" algn="just">
              <a:buNone/>
            </a:pPr>
            <a:endParaRPr lang="pl-PL" sz="2200" dirty="0"/>
          </a:p>
        </p:txBody>
      </p:sp>
    </p:spTree>
    <p:extLst>
      <p:ext uri="{BB962C8B-B14F-4D97-AF65-F5344CB8AC3E}">
        <p14:creationId xmlns:p14="http://schemas.microsoft.com/office/powerpoint/2010/main" val="4039523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ształt fali">
  <a:themeElements>
    <a:clrScheme name="Hol">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Kształt fal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80</TotalTime>
  <Words>1751</Words>
  <Application>Microsoft Office PowerPoint</Application>
  <PresentationFormat>Pokaz na ekranie (4:3)</PresentationFormat>
  <Paragraphs>114</Paragraphs>
  <Slides>24</Slides>
  <Notes>0</Notes>
  <HiddenSlides>0</HiddenSlides>
  <MMClips>0</MMClips>
  <ScaleCrop>false</ScaleCrop>
  <HeadingPairs>
    <vt:vector size="4" baseType="variant">
      <vt:variant>
        <vt:lpstr>Motyw</vt:lpstr>
      </vt:variant>
      <vt:variant>
        <vt:i4>1</vt:i4>
      </vt:variant>
      <vt:variant>
        <vt:lpstr>Tytuły slajdów</vt:lpstr>
      </vt:variant>
      <vt:variant>
        <vt:i4>24</vt:i4>
      </vt:variant>
    </vt:vector>
  </HeadingPairs>
  <TitlesOfParts>
    <vt:vector size="25" baseType="lpstr">
      <vt:lpstr>Kształt fali</vt:lpstr>
      <vt:lpstr>Wnioskowania prawnicze Wnioskowania prawnicze o charakterze logicznym. Wnioskowania prawnicze o charakterze instrumentalnym. Wnioskowania prawnicze oparte na założeniu o spójności aksjologicznej w tym niezbędne wiadomości z zakresu teorii relacji: relacje porządkujące, relacje równościowe.  </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Zadania</vt:lpstr>
      <vt:lpstr>Prezentacja programu PowerPoint</vt:lpstr>
      <vt:lpstr>Prezentacja programu PowerPoint</vt:lpstr>
      <vt:lpstr>Prezentacja programu PowerPoint</vt:lpstr>
      <vt:lpstr>Prezentacja programu PowerPoint</vt:lpstr>
      <vt:lpstr>Prezentacja programu PowerPoint</vt:lpstr>
      <vt:lpstr>Pojęcia dotyczące relacji</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Wnioskowania prawnicze Wnioskowania prawnicze o charakterze logicznym. Wnioskowania prawnicze o charakterze instrumentalnym. Wnioskowania prawnicze oparte na założeniu o spójności aksjologicznej w tym niezbędne wiadomości z zakresu teorii relacji: relacje porządkujące, relacje równościowe.</dc:title>
  <dc:creator>user</dc:creator>
  <cp:lastModifiedBy>user</cp:lastModifiedBy>
  <cp:revision>12</cp:revision>
  <dcterms:created xsi:type="dcterms:W3CDTF">2017-03-11T09:19:23Z</dcterms:created>
  <dcterms:modified xsi:type="dcterms:W3CDTF">2017-03-11T10:39:25Z</dcterms:modified>
</cp:coreProperties>
</file>