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75" r:id="rId9"/>
    <p:sldId id="261" r:id="rId10"/>
    <p:sldId id="274" r:id="rId11"/>
    <p:sldId id="262" r:id="rId12"/>
    <p:sldId id="263" r:id="rId13"/>
    <p:sldId id="264" r:id="rId14"/>
    <p:sldId id="265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/>
    <p:restoredTop sz="94718"/>
  </p:normalViewPr>
  <p:slideViewPr>
    <p:cSldViewPr snapToGrid="0">
      <p:cViewPr varScale="1">
        <p:scale>
          <a:sx n="95" d="100"/>
          <a:sy n="95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FF6B4-BB1D-3B49-810E-C31FB5278903}" type="datetimeFigureOut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EE5A4-841B-2C40-A54E-08D8C0A9324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nkInAI-Hackathon/dreampath-codexaid" TargetMode="External"/><Relationship Id="rId2" Type="http://schemas.openxmlformats.org/officeDocument/2006/relationships/hyperlink" Target="https://github.com/ThinkInAI-Hackathon/dreampath-mc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Dream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endParaRPr kumimoji="1"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AI </a:t>
            </a:r>
            <a:r>
              <a:rPr kumimoji="1" lang="zh-CN" altLang="en-US" dirty="0"/>
              <a:t>自进化</a:t>
            </a:r>
            <a:r>
              <a:rPr lang="zh-CN" altLang="en-US" b="1" dirty="0"/>
              <a:t>个人助理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 3</a:t>
            </a:r>
            <a:r>
              <a:rPr lang="zh-CN" altLang="en-US"/>
              <a:t>：</a:t>
            </a:r>
            <a:r>
              <a:rPr lang="zh-CN" altLang="en-US" b="1" dirty="0">
                <a:sym typeface="+mn-ea"/>
              </a:rPr>
              <a:t>「使用仓库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软件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书中的功能」</a:t>
            </a:r>
            <a:r>
              <a:rPr lang="en-US" altLang="zh-CN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“我希望在之后的工作中使用这个代码仓库中的功能。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仓库链接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” 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读用户给出仓库链接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软件文档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书籍</a:t>
            </a:r>
            <a:r>
              <a:rPr lang="en-US" altLang="zh-CN" dirty="0">
                <a:sym typeface="+mn-ea"/>
              </a:rPr>
              <a:t>PDF</a:t>
            </a:r>
            <a:r>
              <a:rPr lang="zh-CN" altLang="en-US" dirty="0">
                <a:sym typeface="+mn-ea"/>
              </a:rPr>
              <a:t>的内容，存入</a:t>
            </a:r>
            <a:r>
              <a:rPr lang="en-US" altLang="zh-CN" dirty="0">
                <a:sym typeface="+mn-ea"/>
              </a:rPr>
              <a:t>RAG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学习新知，批量并行创建功能并在沙盒中测试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将新功能热更新加入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技能</a:t>
            </a:r>
            <a:r>
              <a:rPr lang="en-US" altLang="zh-CN" dirty="0">
                <a:sym typeface="+mn-ea"/>
              </a:rPr>
              <a:t>”MCP</a:t>
            </a:r>
            <a:r>
              <a:rPr lang="zh-CN" altLang="en-US" dirty="0">
                <a:sym typeface="+mn-ea"/>
              </a:rPr>
              <a:t>中，提醒用户新功能就绪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b="1" dirty="0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ym typeface="+mn-ea"/>
              </a:rPr>
              <a:t>全流程自主学习，</a:t>
            </a:r>
            <a:r>
              <a:rPr lang="en-US" altLang="zh-CN" b="1" dirty="0">
                <a:sym typeface="+mn-ea"/>
              </a:rPr>
              <a:t>Agent</a:t>
            </a:r>
            <a:r>
              <a:rPr lang="zh-CN" altLang="en-US" b="1" dirty="0">
                <a:sym typeface="+mn-ea"/>
              </a:rPr>
              <a:t>的</a:t>
            </a:r>
            <a:r>
              <a:rPr lang="en-US" altLang="zh-CN" b="1" dirty="0">
                <a:sym typeface="+mn-ea"/>
              </a:rPr>
              <a:t>scaling</a:t>
            </a:r>
            <a:endParaRPr kumimoji="1" lang="zh-CN" altLang="en-US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技术架构亮点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🌐 MCP Function Call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支持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DeepChat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/ Claude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接入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 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行为观察模块驱动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Function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自动生长（自我学习）</a:t>
            </a:r>
            <a:endParaRPr lang="zh-CN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🧩 Function Registry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模块支持热更新与个性化注册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📊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用户行为画像生成器支持偏好学习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💬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日历组件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+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对话框交互一体化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3200" b="1"/>
              <a:t>核心价值主张</a:t>
            </a:r>
            <a:endParaRPr kumimoji="1" lang="zh-CN" altLang="en-US" sz="32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861573" y="1838857"/>
          <a:ext cx="8493405" cy="3522669"/>
        </p:xfrm>
        <a:graphic>
          <a:graphicData uri="http://schemas.openxmlformats.org/drawingml/2006/table">
            <a:tbl>
              <a:tblPr/>
              <a:tblGrid>
                <a:gridCol w="2705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8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/>
                        <a:t>特性</a:t>
                      </a:r>
                      <a:endParaRPr lang="zh-CN" altLang="en-US" sz="2400"/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b="1"/>
                        <a:t>对比传统 </a:t>
                      </a:r>
                      <a:r>
                        <a:rPr lang="en-US" sz="2400" b="1"/>
                        <a:t>ToDo / AI</a:t>
                      </a:r>
                      <a:endParaRPr lang="en-US" sz="2400"/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🔄 </a:t>
                      </a:r>
                      <a:r>
                        <a:rPr lang="zh-CN" altLang="en-US" sz="2400"/>
                        <a:t>会进化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传统工具是死的，我们是会学的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🧠 AI </a:t>
                      </a:r>
                      <a:r>
                        <a:rPr lang="zh-CN" altLang="en-US" sz="2400"/>
                        <a:t>驱动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真正可执行的 </a:t>
                      </a:r>
                      <a:r>
                        <a:rPr lang="en-US" sz="2400"/>
                        <a:t>LLM+</a:t>
                      </a:r>
                      <a:r>
                        <a:rPr lang="zh-CN" altLang="en-US" sz="2400"/>
                        <a:t>工具结合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⚙️ 用户参与共建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你的话语变成新功能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7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🔌 API</a:t>
                      </a:r>
                      <a:r>
                        <a:rPr lang="zh-CN" altLang="en-US" sz="2400"/>
                        <a:t>可扩展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可对接 </a:t>
                      </a:r>
                      <a:r>
                        <a:rPr lang="en-US" sz="2400"/>
                        <a:t>ChatGPT / DeepSeek </a:t>
                      </a:r>
                      <a:r>
                        <a:rPr lang="zh-CN" altLang="en-US" sz="2400"/>
                        <a:t>等任意大模型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🎯 </a:t>
                      </a:r>
                      <a:r>
                        <a:rPr lang="zh-CN" altLang="en-US" sz="2400"/>
                        <a:t>聚焦个人成长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 dirty="0"/>
                        <a:t>从完成任务 → 形成节奏 → 建立习惯</a:t>
                      </a:r>
                    </a:p>
                  </a:txBody>
                  <a:tcPr marL="119825" marR="119825" marT="59912" marB="599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下一步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📱 </a:t>
            </a:r>
            <a:r>
              <a:rPr lang="zh-CN" altLang="en-US" dirty="0"/>
              <a:t>上线 </a:t>
            </a:r>
            <a:r>
              <a:rPr lang="en-US" dirty="0"/>
              <a:t>MVP，</a:t>
            </a:r>
            <a:r>
              <a:rPr lang="zh-CN" altLang="en-US" dirty="0"/>
              <a:t>收集用户反馈</a:t>
            </a:r>
          </a:p>
          <a:p>
            <a:r>
              <a:rPr lang="en-US" dirty="0"/>
              <a:t>🤖 </a:t>
            </a:r>
            <a:r>
              <a:rPr lang="zh-CN" altLang="en-US" dirty="0"/>
              <a:t>加入更多个性成长策略</a:t>
            </a:r>
          </a:p>
          <a:p>
            <a:r>
              <a:rPr lang="en-US" dirty="0"/>
              <a:t>🔄 </a:t>
            </a:r>
            <a:r>
              <a:rPr lang="zh-CN" altLang="en-US" dirty="0"/>
              <a:t>建立跨平台协同（手机、桌面、语音）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You.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竹杖芒鞋轻胜马，一蓑烟雨任平生。</a:t>
            </a:r>
            <a:endParaRPr lang="en-US" altLang="zh-CN" dirty="0"/>
          </a:p>
          <a:p>
            <a:r>
              <a:rPr lang="en-US" dirty="0"/>
              <a:t>Dream Path，</a:t>
            </a:r>
            <a:r>
              <a:rPr lang="zh-CN" altLang="en-US" dirty="0"/>
              <a:t>让每个人在 </a:t>
            </a:r>
            <a:r>
              <a:rPr lang="en-US" dirty="0"/>
              <a:t>AI </a:t>
            </a:r>
            <a:r>
              <a:rPr lang="zh-CN" altLang="en-US" dirty="0"/>
              <a:t>时代成为超级个体。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Code:</a:t>
            </a:r>
          </a:p>
          <a:p>
            <a:pPr lvl="1"/>
            <a:r>
              <a:rPr kumimoji="1" lang="en-US" altLang="zh-CN" dirty="0">
                <a:hlinkClick r:id="rId2"/>
              </a:rPr>
              <a:t>https://github.com/ThinkInAI-Hackathon/dreampath-mcp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https://github.com/ThinkInAI-Hackathon/dreampath-codexaid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Author:</a:t>
            </a:r>
          </a:p>
          <a:p>
            <a:pPr lvl="1"/>
            <a:r>
              <a:rPr kumimoji="1" lang="en-US" altLang="zh-CN" dirty="0" err="1"/>
              <a:t>Github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wangtai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Github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SleeeepyZhou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Dream Path </a:t>
            </a:r>
            <a:r>
              <a:rPr lang="zh-CN" altLang="en-US" b="1" dirty="0"/>
              <a:t>是什么？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421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zh-CN" altLang="en-US" dirty="0"/>
              <a:t>一个具有</a:t>
            </a:r>
            <a:r>
              <a:rPr lang="zh-CN" altLang="en-US" b="1" dirty="0"/>
              <a:t>自我学习能力</a:t>
            </a:r>
            <a:r>
              <a:rPr lang="zh-CN" altLang="en-US" dirty="0"/>
              <a:t>的 </a:t>
            </a:r>
            <a:r>
              <a:rPr lang="en-US" dirty="0"/>
              <a:t>AI </a:t>
            </a:r>
            <a:r>
              <a:rPr lang="zh-CN" altLang="en-US" dirty="0"/>
              <a:t>助理， 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从“你说我做”出发，最终“与你共同成长”。</a:t>
            </a:r>
          </a:p>
          <a:p>
            <a:pPr algn="l">
              <a:buNone/>
            </a:pP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它帮助你：</a:t>
            </a:r>
          </a:p>
          <a:p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通过行为观察学习你的偏好，自动生成功能与操作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拆解目标、生成可执行计划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自动添加任务、同步日历、设置提醒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通过大模型接口（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MCP）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实现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原生操作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逐渐成长为一个懂你、贴近你生活节奏的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个体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pPr algn="ctr"/>
            <a:r>
              <a:rPr lang="zh-CN" altLang="en-US" sz="3200" b="1"/>
              <a:t>产品核心功能</a:t>
            </a:r>
            <a:endParaRPr kumimoji="1" lang="zh-CN" altLang="en-US" sz="320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1801504"/>
          <a:ext cx="10515600" cy="3571388"/>
        </p:xfrm>
        <a:graphic>
          <a:graphicData uri="http://schemas.openxmlformats.org/drawingml/2006/table">
            <a:tbl>
              <a:tblPr/>
              <a:tblGrid>
                <a:gridCol w="298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r>
                        <a:rPr lang="zh-CN" altLang="en-US"/>
                        <a:t>功能模块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r>
                        <a:rPr lang="en-US"/>
                        <a:t>🎯 </a:t>
                      </a:r>
                      <a:r>
                        <a:rPr lang="zh-CN" altLang="en-US"/>
                        <a:t>目标拆解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自然语言输入目标，自动拆解为任务与时间表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r>
                        <a:rPr lang="en-US"/>
                        <a:t>📅 </a:t>
                      </a:r>
                      <a:r>
                        <a:rPr lang="zh-CN" altLang="en-US"/>
                        <a:t>日历融合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任务可视化进度同步至日历，一目了然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r>
                        <a:rPr lang="en-US"/>
                        <a:t>🔁 MCP API </a:t>
                      </a:r>
                      <a:r>
                        <a:rPr lang="zh-CN" altLang="en-US"/>
                        <a:t>接口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全部功能可被大模型调用，支持 </a:t>
                      </a:r>
                      <a:r>
                        <a:rPr lang="en-US"/>
                        <a:t>Function 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324">
                <a:tc>
                  <a:txBody>
                    <a:bodyPr/>
                    <a:lstStyle/>
                    <a:p>
                      <a:r>
                        <a:rPr lang="en-US"/>
                        <a:t>🪄 </a:t>
                      </a:r>
                      <a:r>
                        <a:rPr lang="zh-CN" altLang="en-US"/>
                        <a:t>自主学习功能生成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/>
                        <a:t>识别高频操作行为，自我学习并自动生成专属 </a:t>
                      </a:r>
                      <a:r>
                        <a:rPr lang="en-US" b="1"/>
                        <a:t>Function</a:t>
                      </a:r>
                      <a:r>
                        <a:rPr lang="en-US"/>
                        <a:t>（</a:t>
                      </a:r>
                      <a:r>
                        <a:rPr lang="zh-CN" altLang="en-US"/>
                        <a:t>如“我开始学习了” → 启动番茄钟）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324">
                <a:tc>
                  <a:txBody>
                    <a:bodyPr/>
                    <a:lstStyle/>
                    <a:p>
                      <a:r>
                        <a:rPr lang="en-US"/>
                        <a:t>🧬 </a:t>
                      </a:r>
                      <a:r>
                        <a:rPr lang="zh-CN" altLang="en-US"/>
                        <a:t>用户人格生长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学习你的语气、习惯、风格，形成独一无二的 </a:t>
                      </a:r>
                      <a:r>
                        <a:rPr lang="en-US" dirty="0"/>
                        <a:t>AI </a:t>
                      </a:r>
                      <a:r>
                        <a:rPr lang="zh-CN" altLang="en-US" dirty="0"/>
                        <a:t>助理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场景 </a:t>
            </a:r>
            <a:r>
              <a:rPr lang="en-US" altLang="zh-CN" b="1" dirty="0"/>
              <a:t>1</a:t>
            </a:r>
            <a:r>
              <a:rPr lang="zh-CN" altLang="en-US" b="1" dirty="0"/>
              <a:t>：「习惯识别 </a:t>
            </a:r>
            <a:r>
              <a:rPr lang="en-US" altLang="zh-CN" b="1" dirty="0"/>
              <a:t>+ </a:t>
            </a:r>
            <a:r>
              <a:rPr lang="zh-CN" altLang="en-US" b="1" dirty="0"/>
              <a:t>自我学习」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“我开始学习了，帮我开灯。” 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第一次触发 </a:t>
            </a:r>
            <a:r>
              <a:rPr lang="en-US" dirty="0" err="1"/>
              <a:t>start_on_lamp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多次触发后，系统提示是否创建“快捷功能”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用户确认 → 系统自动生成 </a:t>
            </a:r>
            <a:r>
              <a:rPr lang="en-US" dirty="0" err="1"/>
              <a:t>auto_on_lamp_by_trigger</a:t>
            </a:r>
            <a:r>
              <a:rPr lang="en-US" dirty="0"/>
              <a:t> MCP </a:t>
            </a:r>
            <a:r>
              <a:rPr lang="zh-CN" altLang="en-US" dirty="0"/>
              <a:t>接口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  <a:p>
            <a:pPr>
              <a:buNone/>
            </a:pPr>
            <a:r>
              <a:rPr lang="zh-CN" altLang="en-US" b="1" dirty="0"/>
              <a:t>用户感觉：像在养成一个越来越懂你的 </a:t>
            </a:r>
            <a:r>
              <a:rPr lang="en-US" b="1" dirty="0"/>
              <a:t>AI</a:t>
            </a:r>
            <a:r>
              <a:rPr 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5" name="Picture 14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94" y="532263"/>
            <a:ext cx="9848224" cy="61551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Content Placeholder 4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8" y="221037"/>
            <a:ext cx="10334634" cy="6459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56" y="515973"/>
            <a:ext cx="8123696" cy="6186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4291-C6E2-E314-BA0A-91B47146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D26D0B-ECD7-F101-4E1C-1719548EB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13" y="814574"/>
            <a:ext cx="11158217" cy="5228851"/>
          </a:xfrm>
        </p:spPr>
      </p:pic>
    </p:spTree>
    <p:extLst>
      <p:ext uri="{BB962C8B-B14F-4D97-AF65-F5344CB8AC3E}">
        <p14:creationId xmlns:p14="http://schemas.microsoft.com/office/powerpoint/2010/main" val="153918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场景 </a:t>
            </a:r>
            <a:r>
              <a:rPr lang="en-US" altLang="zh-CN" b="1" dirty="0"/>
              <a:t>2</a:t>
            </a:r>
            <a:r>
              <a:rPr lang="zh-CN" altLang="en-US" b="1" dirty="0"/>
              <a:t>：「准备一次技术演讲」</a:t>
            </a:r>
            <a:endParaRPr kumimoji="1"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“我周五要演讲，帮我安排一下。” </a:t>
            </a:r>
            <a:br>
              <a:rPr lang="zh-CN" altLang="en-US" dirty="0"/>
            </a:b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</a:t>
            </a:r>
            <a:r>
              <a:rPr lang="zh-CN" altLang="en-US" dirty="0"/>
              <a:t>自动调用 </a:t>
            </a:r>
            <a:r>
              <a:rPr lang="en-US" dirty="0" err="1"/>
              <a:t>generate_goal_plan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拆解出：准备大纲 </a:t>
            </a:r>
            <a:r>
              <a:rPr lang="en-US" altLang="zh-CN" dirty="0"/>
              <a:t>/ </a:t>
            </a:r>
            <a:r>
              <a:rPr lang="zh-CN" altLang="en-US" dirty="0"/>
              <a:t>制作 </a:t>
            </a:r>
            <a:r>
              <a:rPr lang="en-US" dirty="0"/>
              <a:t>PPT / </a:t>
            </a:r>
            <a:r>
              <a:rPr lang="zh-CN" altLang="en-US" dirty="0"/>
              <a:t>模拟演讲 </a:t>
            </a:r>
            <a:r>
              <a:rPr lang="en-US" altLang="zh-CN" dirty="0"/>
              <a:t>/ </a:t>
            </a:r>
            <a:r>
              <a:rPr lang="zh-CN" altLang="en-US" dirty="0"/>
              <a:t>安排复盘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全部任务加入日历，并自动设置提醒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  <a:p>
            <a:pPr>
              <a:buNone/>
            </a:pPr>
            <a:r>
              <a:rPr lang="zh-CN" altLang="en-US" b="1" dirty="0"/>
              <a:t>一次输入 → 全流程安排完成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FmZWIzNDg2MmIzZjExOTIzMmViNTBmYTMwYTk0ZW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629</Words>
  <Application>Microsoft Macintosh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Dream Path</vt:lpstr>
      <vt:lpstr>Dream Path 是什么？</vt:lpstr>
      <vt:lpstr>产品核心功能</vt:lpstr>
      <vt:lpstr>场景 1：「习惯识别 + 自我学习」</vt:lpstr>
      <vt:lpstr>PowerPoint Presentation</vt:lpstr>
      <vt:lpstr>PowerPoint Presentation</vt:lpstr>
      <vt:lpstr>PowerPoint Presentation</vt:lpstr>
      <vt:lpstr>PowerPoint Presentation</vt:lpstr>
      <vt:lpstr>场景 2：「准备一次技术演讲」</vt:lpstr>
      <vt:lpstr>场景 3：「使用仓库/软件/书中的功能」 </vt:lpstr>
      <vt:lpstr>技术架构亮点</vt:lpstr>
      <vt:lpstr>核心价值主张</vt:lpstr>
      <vt:lpstr>下一步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 Wang</dc:creator>
  <cp:lastModifiedBy>Tai Wang</cp:lastModifiedBy>
  <cp:revision>7</cp:revision>
  <dcterms:created xsi:type="dcterms:W3CDTF">2025-05-18T01:35:00Z</dcterms:created>
  <dcterms:modified xsi:type="dcterms:W3CDTF">2025-05-18T04:12:38Z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E2844E3C99A9426093BA169C21BD7C68_12</vt:lpwstr>
  </property>
  <property fmtid="{D5CDD505-2E9C-101B-9397-08002B2CF9AE}" pid="3" name="KSOProductBuildVer">
    <vt:lpwstr>2052-12.1.0.18276</vt:lpwstr>
  </property>
</Properties>
</file>