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67" r:id="rId14"/>
    <p:sldId id="271" r:id="rId15"/>
    <p:sldId id="268" r:id="rId16"/>
    <p:sldId id="272" r:id="rId17"/>
    <p:sldId id="273" r:id="rId18"/>
    <p:sldId id="274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306E04-9B83-48D0-93AF-F65B400E902F}" type="doc">
      <dgm:prSet loTypeId="urn:microsoft.com/office/officeart/2005/8/layout/defaul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A3F421D-9333-4D86-9376-E35FCB996E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aim of the study was to investigate whether specific gut microorganisms influence liver tumor burden and the tumor immune microenvironment in patients with HBV-related hepatocellular carcinoma.</a:t>
          </a:r>
        </a:p>
      </dgm:t>
    </dgm:pt>
    <dgm:pt modelId="{581F1CC3-426A-4F53-9022-3262E967D1F7}" type="parTrans" cxnId="{3244A812-E59C-404C-9531-3CAE71117BB3}">
      <dgm:prSet/>
      <dgm:spPr/>
      <dgm:t>
        <a:bodyPr/>
        <a:lstStyle/>
        <a:p>
          <a:endParaRPr lang="en-US"/>
        </a:p>
      </dgm:t>
    </dgm:pt>
    <dgm:pt modelId="{2353484A-8114-406C-8DF3-1FEAB2B21448}" type="sibTrans" cxnId="{3244A812-E59C-404C-9531-3CAE71117BB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860B712-347E-4B3A-AB01-21C54C86C4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 the analysis of 16S rRNA, fecal samples were collected from 133 patients with HBV-related HCC and 100 healthy volunteers.</a:t>
          </a:r>
        </a:p>
      </dgm:t>
    </dgm:pt>
    <dgm:pt modelId="{C97C5ECF-249B-4C3F-BC75-D2748536CD23}" type="parTrans" cxnId="{A169CA8D-94BA-4367-A48A-4D50E53AF954}">
      <dgm:prSet/>
      <dgm:spPr/>
      <dgm:t>
        <a:bodyPr/>
        <a:lstStyle/>
        <a:p>
          <a:endParaRPr lang="en-US"/>
        </a:p>
      </dgm:t>
    </dgm:pt>
    <dgm:pt modelId="{F9EAA149-67CF-4A91-BA64-498ED829D71D}" type="sibTrans" cxnId="{A169CA8D-94BA-4367-A48A-4D50E53AF95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C525377-C848-4A35-9BF2-44AC87A1D5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 the RNA-seq analysis, paired tumor and adjacent non-tumor tissue samples were collected from 32 patients with HCC.</a:t>
          </a:r>
        </a:p>
      </dgm:t>
    </dgm:pt>
    <dgm:pt modelId="{1256E617-59E2-4787-882B-A4E73C700934}" type="parTrans" cxnId="{FBD54C69-51A3-44FA-9030-2928162DB968}">
      <dgm:prSet/>
      <dgm:spPr/>
      <dgm:t>
        <a:bodyPr/>
        <a:lstStyle/>
        <a:p>
          <a:endParaRPr lang="en-US"/>
        </a:p>
      </dgm:t>
    </dgm:pt>
    <dgm:pt modelId="{7129790F-A12D-4580-B96E-4AFB2C8FC4B8}" type="sibTrans" cxnId="{FBD54C69-51A3-44FA-9030-2928162DB96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0045A3A-52F1-4104-AA4C-B45AB73C56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the project, 15 samples for 16S rRNA and 20 samples for RNA-seq were used due to hardware limitations </a:t>
          </a:r>
          <a:r>
            <a:rPr lang="pl-PL"/>
            <a:t>and</a:t>
          </a:r>
          <a:r>
            <a:rPr lang="en-US"/>
            <a:t> data availability.</a:t>
          </a:r>
        </a:p>
      </dgm:t>
    </dgm:pt>
    <dgm:pt modelId="{9F68B683-FBF0-4E64-AEBD-2D88B02BAA11}" type="parTrans" cxnId="{33DEB248-2AF0-4732-87A0-06B8749813CF}">
      <dgm:prSet/>
      <dgm:spPr/>
      <dgm:t>
        <a:bodyPr/>
        <a:lstStyle/>
        <a:p>
          <a:endParaRPr lang="en-US"/>
        </a:p>
      </dgm:t>
    </dgm:pt>
    <dgm:pt modelId="{228EC320-4031-48D0-AA4E-997BEFDC4EA2}" type="sibTrans" cxnId="{33DEB248-2AF0-4732-87A0-06B8749813CF}">
      <dgm:prSet/>
      <dgm:spPr/>
      <dgm:t>
        <a:bodyPr/>
        <a:lstStyle/>
        <a:p>
          <a:endParaRPr lang="en-US"/>
        </a:p>
      </dgm:t>
    </dgm:pt>
    <dgm:pt modelId="{B780E45C-C12D-4093-A4D8-9C7DC1EBDC48}" type="pres">
      <dgm:prSet presAssocID="{F0306E04-9B83-48D0-93AF-F65B400E902F}" presName="diagram" presStyleCnt="0">
        <dgm:presLayoutVars>
          <dgm:dir/>
          <dgm:resizeHandles val="exact"/>
        </dgm:presLayoutVars>
      </dgm:prSet>
      <dgm:spPr/>
    </dgm:pt>
    <dgm:pt modelId="{A18725B9-5807-4B50-B477-A50DB7C07DAF}" type="pres">
      <dgm:prSet presAssocID="{2A3F421D-9333-4D86-9376-E35FCB996EDF}" presName="node" presStyleLbl="node1" presStyleIdx="0" presStyleCnt="4">
        <dgm:presLayoutVars>
          <dgm:bulletEnabled val="1"/>
        </dgm:presLayoutVars>
      </dgm:prSet>
      <dgm:spPr/>
    </dgm:pt>
    <dgm:pt modelId="{83CBF4E2-8343-4283-89C8-C5E10FDE48A9}" type="pres">
      <dgm:prSet presAssocID="{2353484A-8114-406C-8DF3-1FEAB2B21448}" presName="sibTrans" presStyleCnt="0"/>
      <dgm:spPr/>
    </dgm:pt>
    <dgm:pt modelId="{5F223966-1792-4C92-80A9-B97A06B17FEC}" type="pres">
      <dgm:prSet presAssocID="{1860B712-347E-4B3A-AB01-21C54C86C4BF}" presName="node" presStyleLbl="node1" presStyleIdx="1" presStyleCnt="4">
        <dgm:presLayoutVars>
          <dgm:bulletEnabled val="1"/>
        </dgm:presLayoutVars>
      </dgm:prSet>
      <dgm:spPr/>
    </dgm:pt>
    <dgm:pt modelId="{25F14B3F-7401-4EDF-B0CF-24C3DF2A6073}" type="pres">
      <dgm:prSet presAssocID="{F9EAA149-67CF-4A91-BA64-498ED829D71D}" presName="sibTrans" presStyleCnt="0"/>
      <dgm:spPr/>
    </dgm:pt>
    <dgm:pt modelId="{20E3F973-8396-49A6-85C0-3217CB781EB7}" type="pres">
      <dgm:prSet presAssocID="{9C525377-C848-4A35-9BF2-44AC87A1D5C1}" presName="node" presStyleLbl="node1" presStyleIdx="2" presStyleCnt="4">
        <dgm:presLayoutVars>
          <dgm:bulletEnabled val="1"/>
        </dgm:presLayoutVars>
      </dgm:prSet>
      <dgm:spPr/>
    </dgm:pt>
    <dgm:pt modelId="{75BFC27E-12F8-4B4B-AFDD-F1EB7851F3F8}" type="pres">
      <dgm:prSet presAssocID="{7129790F-A12D-4580-B96E-4AFB2C8FC4B8}" presName="sibTrans" presStyleCnt="0"/>
      <dgm:spPr/>
    </dgm:pt>
    <dgm:pt modelId="{4BB2E323-E0EE-4D76-B84E-E34B31868DF0}" type="pres">
      <dgm:prSet presAssocID="{60045A3A-52F1-4104-AA4C-B45AB73C562F}" presName="node" presStyleLbl="node1" presStyleIdx="3" presStyleCnt="4">
        <dgm:presLayoutVars>
          <dgm:bulletEnabled val="1"/>
        </dgm:presLayoutVars>
      </dgm:prSet>
      <dgm:spPr/>
    </dgm:pt>
  </dgm:ptLst>
  <dgm:cxnLst>
    <dgm:cxn modelId="{3244A812-E59C-404C-9531-3CAE71117BB3}" srcId="{F0306E04-9B83-48D0-93AF-F65B400E902F}" destId="{2A3F421D-9333-4D86-9376-E35FCB996EDF}" srcOrd="0" destOrd="0" parTransId="{581F1CC3-426A-4F53-9022-3262E967D1F7}" sibTransId="{2353484A-8114-406C-8DF3-1FEAB2B21448}"/>
    <dgm:cxn modelId="{764C183F-433F-4B5E-B7B1-134E18DE64F1}" type="presOf" srcId="{1860B712-347E-4B3A-AB01-21C54C86C4BF}" destId="{5F223966-1792-4C92-80A9-B97A06B17FEC}" srcOrd="0" destOrd="0" presId="urn:microsoft.com/office/officeart/2005/8/layout/default"/>
    <dgm:cxn modelId="{33DEB248-2AF0-4732-87A0-06B8749813CF}" srcId="{F0306E04-9B83-48D0-93AF-F65B400E902F}" destId="{60045A3A-52F1-4104-AA4C-B45AB73C562F}" srcOrd="3" destOrd="0" parTransId="{9F68B683-FBF0-4E64-AEBD-2D88B02BAA11}" sibTransId="{228EC320-4031-48D0-AA4E-997BEFDC4EA2}"/>
    <dgm:cxn modelId="{FBD54C69-51A3-44FA-9030-2928162DB968}" srcId="{F0306E04-9B83-48D0-93AF-F65B400E902F}" destId="{9C525377-C848-4A35-9BF2-44AC87A1D5C1}" srcOrd="2" destOrd="0" parTransId="{1256E617-59E2-4787-882B-A4E73C700934}" sibTransId="{7129790F-A12D-4580-B96E-4AFB2C8FC4B8}"/>
    <dgm:cxn modelId="{A169CA8D-94BA-4367-A48A-4D50E53AF954}" srcId="{F0306E04-9B83-48D0-93AF-F65B400E902F}" destId="{1860B712-347E-4B3A-AB01-21C54C86C4BF}" srcOrd="1" destOrd="0" parTransId="{C97C5ECF-249B-4C3F-BC75-D2748536CD23}" sibTransId="{F9EAA149-67CF-4A91-BA64-498ED829D71D}"/>
    <dgm:cxn modelId="{8F5818BE-A444-4FEA-A475-71E872C555C9}" type="presOf" srcId="{9C525377-C848-4A35-9BF2-44AC87A1D5C1}" destId="{20E3F973-8396-49A6-85C0-3217CB781EB7}" srcOrd="0" destOrd="0" presId="urn:microsoft.com/office/officeart/2005/8/layout/default"/>
    <dgm:cxn modelId="{7A2F25C8-A7C3-4941-950A-75E3400F8D37}" type="presOf" srcId="{60045A3A-52F1-4104-AA4C-B45AB73C562F}" destId="{4BB2E323-E0EE-4D76-B84E-E34B31868DF0}" srcOrd="0" destOrd="0" presId="urn:microsoft.com/office/officeart/2005/8/layout/default"/>
    <dgm:cxn modelId="{9AFFAEE0-3008-4462-B157-F96D7007EBEB}" type="presOf" srcId="{F0306E04-9B83-48D0-93AF-F65B400E902F}" destId="{B780E45C-C12D-4093-A4D8-9C7DC1EBDC48}" srcOrd="0" destOrd="0" presId="urn:microsoft.com/office/officeart/2005/8/layout/default"/>
    <dgm:cxn modelId="{4FE4F8F9-DBEB-4F7D-A317-E7A3DB876F16}" type="presOf" srcId="{2A3F421D-9333-4D86-9376-E35FCB996EDF}" destId="{A18725B9-5807-4B50-B477-A50DB7C07DAF}" srcOrd="0" destOrd="0" presId="urn:microsoft.com/office/officeart/2005/8/layout/default"/>
    <dgm:cxn modelId="{0059E9E4-BF88-4604-8B30-56BC8BABBD14}" type="presParOf" srcId="{B780E45C-C12D-4093-A4D8-9C7DC1EBDC48}" destId="{A18725B9-5807-4B50-B477-A50DB7C07DAF}" srcOrd="0" destOrd="0" presId="urn:microsoft.com/office/officeart/2005/8/layout/default"/>
    <dgm:cxn modelId="{1AF3957A-2B87-4211-9F6D-80E52643993C}" type="presParOf" srcId="{B780E45C-C12D-4093-A4D8-9C7DC1EBDC48}" destId="{83CBF4E2-8343-4283-89C8-C5E10FDE48A9}" srcOrd="1" destOrd="0" presId="urn:microsoft.com/office/officeart/2005/8/layout/default"/>
    <dgm:cxn modelId="{77B5348B-73CB-4CC0-827D-B7DF1788ED54}" type="presParOf" srcId="{B780E45C-C12D-4093-A4D8-9C7DC1EBDC48}" destId="{5F223966-1792-4C92-80A9-B97A06B17FEC}" srcOrd="2" destOrd="0" presId="urn:microsoft.com/office/officeart/2005/8/layout/default"/>
    <dgm:cxn modelId="{CBBFBA3E-16B6-4066-9172-11518B5B504E}" type="presParOf" srcId="{B780E45C-C12D-4093-A4D8-9C7DC1EBDC48}" destId="{25F14B3F-7401-4EDF-B0CF-24C3DF2A6073}" srcOrd="3" destOrd="0" presId="urn:microsoft.com/office/officeart/2005/8/layout/default"/>
    <dgm:cxn modelId="{EFBFFE71-70EE-4283-8A43-7B8F595CDE9A}" type="presParOf" srcId="{B780E45C-C12D-4093-A4D8-9C7DC1EBDC48}" destId="{20E3F973-8396-49A6-85C0-3217CB781EB7}" srcOrd="4" destOrd="0" presId="urn:microsoft.com/office/officeart/2005/8/layout/default"/>
    <dgm:cxn modelId="{29C4E599-C5B9-4476-A12E-371E296624D4}" type="presParOf" srcId="{B780E45C-C12D-4093-A4D8-9C7DC1EBDC48}" destId="{75BFC27E-12F8-4B4B-AFDD-F1EB7851F3F8}" srcOrd="5" destOrd="0" presId="urn:microsoft.com/office/officeart/2005/8/layout/default"/>
    <dgm:cxn modelId="{5E4D2413-9FB4-4C58-A02D-1B55F204F0C9}" type="presParOf" srcId="{B780E45C-C12D-4093-A4D8-9C7DC1EBDC48}" destId="{4BB2E323-E0EE-4D76-B84E-E34B31868DF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8B455F-82E1-439E-A4ED-ACE4672A3290}" type="doc">
      <dgm:prSet loTypeId="urn:microsoft.com/office/officeart/2005/8/layout/vList5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2C972A1-D16E-49A0-9D9B-0D9DE8D83FC1}">
      <dgm:prSet/>
      <dgm:spPr/>
      <dgm:t>
        <a:bodyPr/>
        <a:lstStyle/>
        <a:p>
          <a:r>
            <a:rPr lang="pl-PL"/>
            <a:t>Sequence analysis</a:t>
          </a:r>
          <a:endParaRPr lang="en-US"/>
        </a:p>
      </dgm:t>
    </dgm:pt>
    <dgm:pt modelId="{F758AD61-9B3C-40C9-83A1-6E1AF585A860}" type="parTrans" cxnId="{0A9CB355-8338-4CA3-8140-5353EC3DF108}">
      <dgm:prSet/>
      <dgm:spPr/>
      <dgm:t>
        <a:bodyPr/>
        <a:lstStyle/>
        <a:p>
          <a:endParaRPr lang="en-US"/>
        </a:p>
      </dgm:t>
    </dgm:pt>
    <dgm:pt modelId="{9924ACBA-B213-429E-A121-7574B8DB7404}" type="sibTrans" cxnId="{0A9CB355-8338-4CA3-8140-5353EC3DF108}">
      <dgm:prSet/>
      <dgm:spPr/>
      <dgm:t>
        <a:bodyPr/>
        <a:lstStyle/>
        <a:p>
          <a:endParaRPr lang="en-US"/>
        </a:p>
      </dgm:t>
    </dgm:pt>
    <dgm:pt modelId="{DA0A2AF6-2F2D-4541-BF9E-1C5D44060B91}">
      <dgm:prSet/>
      <dgm:spPr/>
      <dgm:t>
        <a:bodyPr/>
        <a:lstStyle/>
        <a:p>
          <a:r>
            <a:rPr lang="pl-PL"/>
            <a:t>Read merging</a:t>
          </a:r>
          <a:endParaRPr lang="en-US"/>
        </a:p>
      </dgm:t>
    </dgm:pt>
    <dgm:pt modelId="{58D9283F-EB0D-43AF-A18E-3417BD9FA079}" type="parTrans" cxnId="{6F9A72A3-7FF4-493B-9DE8-BA93D1098F67}">
      <dgm:prSet/>
      <dgm:spPr/>
      <dgm:t>
        <a:bodyPr/>
        <a:lstStyle/>
        <a:p>
          <a:endParaRPr lang="en-US"/>
        </a:p>
      </dgm:t>
    </dgm:pt>
    <dgm:pt modelId="{EB1BA36E-02DA-4EEC-9ACE-0490F4754EE4}" type="sibTrans" cxnId="{6F9A72A3-7FF4-493B-9DE8-BA93D1098F67}">
      <dgm:prSet/>
      <dgm:spPr/>
      <dgm:t>
        <a:bodyPr/>
        <a:lstStyle/>
        <a:p>
          <a:endParaRPr lang="en-US"/>
        </a:p>
      </dgm:t>
    </dgm:pt>
    <dgm:pt modelId="{1172BE5C-7596-4E17-980A-ADF96EDBEA8D}">
      <dgm:prSet/>
      <dgm:spPr/>
      <dgm:t>
        <a:bodyPr/>
        <a:lstStyle/>
        <a:p>
          <a:r>
            <a:rPr lang="pl-PL"/>
            <a:t>Artifact removal</a:t>
          </a:r>
          <a:endParaRPr lang="en-US"/>
        </a:p>
      </dgm:t>
    </dgm:pt>
    <dgm:pt modelId="{2F33DDCC-617E-4B49-B2B2-3E161944738D}" type="parTrans" cxnId="{0BBC0953-04CA-4D0A-AACE-3BCA509B95ED}">
      <dgm:prSet/>
      <dgm:spPr/>
      <dgm:t>
        <a:bodyPr/>
        <a:lstStyle/>
        <a:p>
          <a:endParaRPr lang="en-US"/>
        </a:p>
      </dgm:t>
    </dgm:pt>
    <dgm:pt modelId="{28106092-AAAA-4804-9BCD-C0D921453986}" type="sibTrans" cxnId="{0BBC0953-04CA-4D0A-AACE-3BCA509B95ED}">
      <dgm:prSet/>
      <dgm:spPr/>
      <dgm:t>
        <a:bodyPr/>
        <a:lstStyle/>
        <a:p>
          <a:endParaRPr lang="en-US"/>
        </a:p>
      </dgm:t>
    </dgm:pt>
    <dgm:pt modelId="{839F1F24-23F2-410C-8790-6392A1AF0437}">
      <dgm:prSet/>
      <dgm:spPr/>
      <dgm:t>
        <a:bodyPr/>
        <a:lstStyle/>
        <a:p>
          <a:r>
            <a:rPr lang="pl-PL"/>
            <a:t>Taxonomy assignment</a:t>
          </a:r>
          <a:endParaRPr lang="en-US"/>
        </a:p>
      </dgm:t>
    </dgm:pt>
    <dgm:pt modelId="{71AA3C0A-6F7A-4BB2-BECA-CF51275EF960}" type="parTrans" cxnId="{A6CB2341-18A8-4679-AD4E-CE27BF364E62}">
      <dgm:prSet/>
      <dgm:spPr/>
      <dgm:t>
        <a:bodyPr/>
        <a:lstStyle/>
        <a:p>
          <a:endParaRPr lang="en-US"/>
        </a:p>
      </dgm:t>
    </dgm:pt>
    <dgm:pt modelId="{B7952299-1251-4C82-94B9-563C72239825}" type="sibTrans" cxnId="{A6CB2341-18A8-4679-AD4E-CE27BF364E62}">
      <dgm:prSet/>
      <dgm:spPr/>
      <dgm:t>
        <a:bodyPr/>
        <a:lstStyle/>
        <a:p>
          <a:endParaRPr lang="en-US"/>
        </a:p>
      </dgm:t>
    </dgm:pt>
    <dgm:pt modelId="{BAA3572D-6353-42B4-A225-549B0E1F326C}" type="pres">
      <dgm:prSet presAssocID="{9B8B455F-82E1-439E-A4ED-ACE4672A3290}" presName="Name0" presStyleCnt="0">
        <dgm:presLayoutVars>
          <dgm:dir/>
          <dgm:animLvl val="lvl"/>
          <dgm:resizeHandles val="exact"/>
        </dgm:presLayoutVars>
      </dgm:prSet>
      <dgm:spPr/>
    </dgm:pt>
    <dgm:pt modelId="{B56EDAE9-3B24-4841-8BFC-689FE4F90CCC}" type="pres">
      <dgm:prSet presAssocID="{32C972A1-D16E-49A0-9D9B-0D9DE8D83FC1}" presName="linNode" presStyleCnt="0"/>
      <dgm:spPr/>
    </dgm:pt>
    <dgm:pt modelId="{2B3AC8C1-9C43-4A91-AF44-98D0A901D3CD}" type="pres">
      <dgm:prSet presAssocID="{32C972A1-D16E-49A0-9D9B-0D9DE8D83FC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37C4081D-D8AB-4AAA-B44B-F2DA190BDCE8}" type="pres">
      <dgm:prSet presAssocID="{9924ACBA-B213-429E-A121-7574B8DB7404}" presName="sp" presStyleCnt="0"/>
      <dgm:spPr/>
    </dgm:pt>
    <dgm:pt modelId="{CDF2B93C-33F4-4B03-BB87-938F910E6AC0}" type="pres">
      <dgm:prSet presAssocID="{DA0A2AF6-2F2D-4541-BF9E-1C5D44060B91}" presName="linNode" presStyleCnt="0"/>
      <dgm:spPr/>
    </dgm:pt>
    <dgm:pt modelId="{BF828064-AE95-4D6C-9B8D-56045AF4B754}" type="pres">
      <dgm:prSet presAssocID="{DA0A2AF6-2F2D-4541-BF9E-1C5D44060B91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6FE4492-6A6C-4141-B368-A636921DA089}" type="pres">
      <dgm:prSet presAssocID="{EB1BA36E-02DA-4EEC-9ACE-0490F4754EE4}" presName="sp" presStyleCnt="0"/>
      <dgm:spPr/>
    </dgm:pt>
    <dgm:pt modelId="{05FE7354-5696-456D-9957-DDEA074653CB}" type="pres">
      <dgm:prSet presAssocID="{1172BE5C-7596-4E17-980A-ADF96EDBEA8D}" presName="linNode" presStyleCnt="0"/>
      <dgm:spPr/>
    </dgm:pt>
    <dgm:pt modelId="{CCCA49FE-4FF2-4B63-8EDF-4B661EB7A703}" type="pres">
      <dgm:prSet presAssocID="{1172BE5C-7596-4E17-980A-ADF96EDBEA8D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14039DD0-93AA-4F4D-BE02-554F6BA01CDE}" type="pres">
      <dgm:prSet presAssocID="{28106092-AAAA-4804-9BCD-C0D921453986}" presName="sp" presStyleCnt="0"/>
      <dgm:spPr/>
    </dgm:pt>
    <dgm:pt modelId="{90EBC098-0181-4C86-9230-7FADF85DBD32}" type="pres">
      <dgm:prSet presAssocID="{839F1F24-23F2-410C-8790-6392A1AF0437}" presName="linNode" presStyleCnt="0"/>
      <dgm:spPr/>
    </dgm:pt>
    <dgm:pt modelId="{BE98DE0D-F451-4234-9424-AA96AFC45894}" type="pres">
      <dgm:prSet presAssocID="{839F1F24-23F2-410C-8790-6392A1AF0437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56B9DB02-3C28-4303-ACD8-B8DF58EC5B21}" type="presOf" srcId="{839F1F24-23F2-410C-8790-6392A1AF0437}" destId="{BE98DE0D-F451-4234-9424-AA96AFC45894}" srcOrd="0" destOrd="0" presId="urn:microsoft.com/office/officeart/2005/8/layout/vList5"/>
    <dgm:cxn modelId="{D9BE2D2F-3B8E-46A3-943D-AFFE9DAA8452}" type="presOf" srcId="{9B8B455F-82E1-439E-A4ED-ACE4672A3290}" destId="{BAA3572D-6353-42B4-A225-549B0E1F326C}" srcOrd="0" destOrd="0" presId="urn:microsoft.com/office/officeart/2005/8/layout/vList5"/>
    <dgm:cxn modelId="{6CDFEA38-34EC-4C9B-BA1C-B3B50E21F155}" type="presOf" srcId="{DA0A2AF6-2F2D-4541-BF9E-1C5D44060B91}" destId="{BF828064-AE95-4D6C-9B8D-56045AF4B754}" srcOrd="0" destOrd="0" presId="urn:microsoft.com/office/officeart/2005/8/layout/vList5"/>
    <dgm:cxn modelId="{A6CB2341-18A8-4679-AD4E-CE27BF364E62}" srcId="{9B8B455F-82E1-439E-A4ED-ACE4672A3290}" destId="{839F1F24-23F2-410C-8790-6392A1AF0437}" srcOrd="3" destOrd="0" parTransId="{71AA3C0A-6F7A-4BB2-BECA-CF51275EF960}" sibTransId="{B7952299-1251-4C82-94B9-563C72239825}"/>
    <dgm:cxn modelId="{0BBC0953-04CA-4D0A-AACE-3BCA509B95ED}" srcId="{9B8B455F-82E1-439E-A4ED-ACE4672A3290}" destId="{1172BE5C-7596-4E17-980A-ADF96EDBEA8D}" srcOrd="2" destOrd="0" parTransId="{2F33DDCC-617E-4B49-B2B2-3E161944738D}" sibTransId="{28106092-AAAA-4804-9BCD-C0D921453986}"/>
    <dgm:cxn modelId="{0A9CB355-8338-4CA3-8140-5353EC3DF108}" srcId="{9B8B455F-82E1-439E-A4ED-ACE4672A3290}" destId="{32C972A1-D16E-49A0-9D9B-0D9DE8D83FC1}" srcOrd="0" destOrd="0" parTransId="{F758AD61-9B3C-40C9-83A1-6E1AF585A860}" sibTransId="{9924ACBA-B213-429E-A121-7574B8DB7404}"/>
    <dgm:cxn modelId="{6F9A72A3-7FF4-493B-9DE8-BA93D1098F67}" srcId="{9B8B455F-82E1-439E-A4ED-ACE4672A3290}" destId="{DA0A2AF6-2F2D-4541-BF9E-1C5D44060B91}" srcOrd="1" destOrd="0" parTransId="{58D9283F-EB0D-43AF-A18E-3417BD9FA079}" sibTransId="{EB1BA36E-02DA-4EEC-9ACE-0490F4754EE4}"/>
    <dgm:cxn modelId="{1E4CEABD-5453-43A8-AC60-658FB2372E6F}" type="presOf" srcId="{32C972A1-D16E-49A0-9D9B-0D9DE8D83FC1}" destId="{2B3AC8C1-9C43-4A91-AF44-98D0A901D3CD}" srcOrd="0" destOrd="0" presId="urn:microsoft.com/office/officeart/2005/8/layout/vList5"/>
    <dgm:cxn modelId="{EEBA0DF4-6F6E-4CC8-8A21-3611BD50F76E}" type="presOf" srcId="{1172BE5C-7596-4E17-980A-ADF96EDBEA8D}" destId="{CCCA49FE-4FF2-4B63-8EDF-4B661EB7A703}" srcOrd="0" destOrd="0" presId="urn:microsoft.com/office/officeart/2005/8/layout/vList5"/>
    <dgm:cxn modelId="{3AB6DEEF-4450-40A0-ABBE-4101E848751D}" type="presParOf" srcId="{BAA3572D-6353-42B4-A225-549B0E1F326C}" destId="{B56EDAE9-3B24-4841-8BFC-689FE4F90CCC}" srcOrd="0" destOrd="0" presId="urn:microsoft.com/office/officeart/2005/8/layout/vList5"/>
    <dgm:cxn modelId="{97D17D5E-DAE1-4565-BE30-4F0952728EAA}" type="presParOf" srcId="{B56EDAE9-3B24-4841-8BFC-689FE4F90CCC}" destId="{2B3AC8C1-9C43-4A91-AF44-98D0A901D3CD}" srcOrd="0" destOrd="0" presId="urn:microsoft.com/office/officeart/2005/8/layout/vList5"/>
    <dgm:cxn modelId="{E27AC81D-78AA-44E0-ACAF-E2F093F654D1}" type="presParOf" srcId="{BAA3572D-6353-42B4-A225-549B0E1F326C}" destId="{37C4081D-D8AB-4AAA-B44B-F2DA190BDCE8}" srcOrd="1" destOrd="0" presId="urn:microsoft.com/office/officeart/2005/8/layout/vList5"/>
    <dgm:cxn modelId="{BEEBCDFA-5053-47F1-A1EF-A9326611311E}" type="presParOf" srcId="{BAA3572D-6353-42B4-A225-549B0E1F326C}" destId="{CDF2B93C-33F4-4B03-BB87-938F910E6AC0}" srcOrd="2" destOrd="0" presId="urn:microsoft.com/office/officeart/2005/8/layout/vList5"/>
    <dgm:cxn modelId="{9A055E58-080E-498A-8657-E5DB18FAA70D}" type="presParOf" srcId="{CDF2B93C-33F4-4B03-BB87-938F910E6AC0}" destId="{BF828064-AE95-4D6C-9B8D-56045AF4B754}" srcOrd="0" destOrd="0" presId="urn:microsoft.com/office/officeart/2005/8/layout/vList5"/>
    <dgm:cxn modelId="{F6A1D6C3-C51A-4F7D-A6A6-362FE84734B5}" type="presParOf" srcId="{BAA3572D-6353-42B4-A225-549B0E1F326C}" destId="{36FE4492-6A6C-4141-B368-A636921DA089}" srcOrd="3" destOrd="0" presId="urn:microsoft.com/office/officeart/2005/8/layout/vList5"/>
    <dgm:cxn modelId="{F8F38F7F-99A1-464B-9625-15AF8357BA11}" type="presParOf" srcId="{BAA3572D-6353-42B4-A225-549B0E1F326C}" destId="{05FE7354-5696-456D-9957-DDEA074653CB}" srcOrd="4" destOrd="0" presId="urn:microsoft.com/office/officeart/2005/8/layout/vList5"/>
    <dgm:cxn modelId="{7997F83E-933D-4D16-8B2F-65D39CC6CEA6}" type="presParOf" srcId="{05FE7354-5696-456D-9957-DDEA074653CB}" destId="{CCCA49FE-4FF2-4B63-8EDF-4B661EB7A703}" srcOrd="0" destOrd="0" presId="urn:microsoft.com/office/officeart/2005/8/layout/vList5"/>
    <dgm:cxn modelId="{713960CD-E150-46AF-BC46-9B41100D0807}" type="presParOf" srcId="{BAA3572D-6353-42B4-A225-549B0E1F326C}" destId="{14039DD0-93AA-4F4D-BE02-554F6BA01CDE}" srcOrd="5" destOrd="0" presId="urn:microsoft.com/office/officeart/2005/8/layout/vList5"/>
    <dgm:cxn modelId="{36A63DF4-3D47-4A51-B068-44ADD6128146}" type="presParOf" srcId="{BAA3572D-6353-42B4-A225-549B0E1F326C}" destId="{90EBC098-0181-4C86-9230-7FADF85DBD32}" srcOrd="6" destOrd="0" presId="urn:microsoft.com/office/officeart/2005/8/layout/vList5"/>
    <dgm:cxn modelId="{25AF0212-4724-4802-B560-D9DC79870103}" type="presParOf" srcId="{90EBC098-0181-4C86-9230-7FADF85DBD32}" destId="{BE98DE0D-F451-4234-9424-AA96AFC4589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EB2BA7-F9EF-496A-8C5C-8E4D71EE48AA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C1DC786-78D2-4C4F-A4E0-0D1DF0A770FB}">
      <dgm:prSet/>
      <dgm:spPr/>
      <dgm:t>
        <a:bodyPr/>
        <a:lstStyle/>
        <a:p>
          <a:r>
            <a:rPr lang="pl-PL"/>
            <a:t>Mapping RNA-seq reads to the reference genome (HISAT2)</a:t>
          </a:r>
          <a:endParaRPr lang="en-US"/>
        </a:p>
      </dgm:t>
    </dgm:pt>
    <dgm:pt modelId="{9F2FB3D7-8E98-44A1-B7A7-0A464EA40820}" type="parTrans" cxnId="{A08E749F-91E8-4F9A-A556-0ED4677C8C54}">
      <dgm:prSet/>
      <dgm:spPr/>
      <dgm:t>
        <a:bodyPr/>
        <a:lstStyle/>
        <a:p>
          <a:endParaRPr lang="en-US"/>
        </a:p>
      </dgm:t>
    </dgm:pt>
    <dgm:pt modelId="{1807FA68-E3BD-4B1C-9137-F5EC491E0B33}" type="sibTrans" cxnId="{A08E749F-91E8-4F9A-A556-0ED4677C8C54}">
      <dgm:prSet/>
      <dgm:spPr/>
      <dgm:t>
        <a:bodyPr/>
        <a:lstStyle/>
        <a:p>
          <a:endParaRPr lang="en-US"/>
        </a:p>
      </dgm:t>
    </dgm:pt>
    <dgm:pt modelId="{06EA9BD3-8273-422C-9745-C821B7CAF76A}">
      <dgm:prSet/>
      <dgm:spPr/>
      <dgm:t>
        <a:bodyPr/>
        <a:lstStyle/>
        <a:p>
          <a:r>
            <a:rPr lang="pl-PL"/>
            <a:t>Counting reads assigned to genes (featureCounts)</a:t>
          </a:r>
          <a:endParaRPr lang="en-US"/>
        </a:p>
      </dgm:t>
    </dgm:pt>
    <dgm:pt modelId="{5C64FC99-A244-4224-A475-C2FC22CBC040}" type="parTrans" cxnId="{2A196FF5-D260-42FC-BD32-CF12342A9FE2}">
      <dgm:prSet/>
      <dgm:spPr/>
      <dgm:t>
        <a:bodyPr/>
        <a:lstStyle/>
        <a:p>
          <a:endParaRPr lang="en-US"/>
        </a:p>
      </dgm:t>
    </dgm:pt>
    <dgm:pt modelId="{A8EF8D71-810A-4FC0-9E4F-573444BC882F}" type="sibTrans" cxnId="{2A196FF5-D260-42FC-BD32-CF12342A9FE2}">
      <dgm:prSet/>
      <dgm:spPr/>
      <dgm:t>
        <a:bodyPr/>
        <a:lstStyle/>
        <a:p>
          <a:endParaRPr lang="en-US"/>
        </a:p>
      </dgm:t>
    </dgm:pt>
    <dgm:pt modelId="{B4BBFD57-6739-42B7-A5ED-81B6A38F3604}">
      <dgm:prSet/>
      <dgm:spPr/>
      <dgm:t>
        <a:bodyPr/>
        <a:lstStyle/>
        <a:p>
          <a:r>
            <a:rPr lang="pl-PL"/>
            <a:t>Data normalization and model design</a:t>
          </a:r>
          <a:endParaRPr lang="en-US"/>
        </a:p>
      </dgm:t>
    </dgm:pt>
    <dgm:pt modelId="{3B0C1E2A-6ED6-4672-98BF-643F06EEEFDD}" type="parTrans" cxnId="{2D589405-5BA7-476F-AEF5-4DEEF48D66D1}">
      <dgm:prSet/>
      <dgm:spPr/>
      <dgm:t>
        <a:bodyPr/>
        <a:lstStyle/>
        <a:p>
          <a:endParaRPr lang="en-US"/>
        </a:p>
      </dgm:t>
    </dgm:pt>
    <dgm:pt modelId="{0A2A5587-3B10-4C94-9EFA-4BEAEE2737D2}" type="sibTrans" cxnId="{2D589405-5BA7-476F-AEF5-4DEEF48D66D1}">
      <dgm:prSet/>
      <dgm:spPr/>
      <dgm:t>
        <a:bodyPr/>
        <a:lstStyle/>
        <a:p>
          <a:endParaRPr lang="en-US"/>
        </a:p>
      </dgm:t>
    </dgm:pt>
    <dgm:pt modelId="{B2B3DEB6-B291-447B-849C-702B9292529D}">
      <dgm:prSet/>
      <dgm:spPr/>
      <dgm:t>
        <a:bodyPr/>
        <a:lstStyle/>
        <a:p>
          <a:r>
            <a:rPr lang="pl-PL"/>
            <a:t>Differential expression analysis</a:t>
          </a:r>
          <a:endParaRPr lang="en-US"/>
        </a:p>
      </dgm:t>
    </dgm:pt>
    <dgm:pt modelId="{65898DC8-2982-4F6F-B7EB-B0193C0D5F52}" type="parTrans" cxnId="{932F4388-D7AE-4BAD-8591-D57EDED99E28}">
      <dgm:prSet/>
      <dgm:spPr/>
      <dgm:t>
        <a:bodyPr/>
        <a:lstStyle/>
        <a:p>
          <a:endParaRPr lang="en-US"/>
        </a:p>
      </dgm:t>
    </dgm:pt>
    <dgm:pt modelId="{A5D5287F-FF53-41FB-AF86-DE458B4AACAB}" type="sibTrans" cxnId="{932F4388-D7AE-4BAD-8591-D57EDED99E28}">
      <dgm:prSet/>
      <dgm:spPr/>
      <dgm:t>
        <a:bodyPr/>
        <a:lstStyle/>
        <a:p>
          <a:endParaRPr lang="en-US"/>
        </a:p>
      </dgm:t>
    </dgm:pt>
    <dgm:pt modelId="{DA923003-6404-42F5-B9A3-E2BB29A4AC7E}">
      <dgm:prSet/>
      <dgm:spPr/>
      <dgm:t>
        <a:bodyPr/>
        <a:lstStyle/>
        <a:p>
          <a:r>
            <a:rPr lang="pl-PL"/>
            <a:t>Selection of significant genes</a:t>
          </a:r>
          <a:endParaRPr lang="en-US"/>
        </a:p>
      </dgm:t>
    </dgm:pt>
    <dgm:pt modelId="{A165F717-56ED-4293-ABA5-C8F400F3897B}" type="parTrans" cxnId="{118BFF07-6593-4FF1-AE46-C31FF94990F3}">
      <dgm:prSet/>
      <dgm:spPr/>
      <dgm:t>
        <a:bodyPr/>
        <a:lstStyle/>
        <a:p>
          <a:endParaRPr lang="en-US"/>
        </a:p>
      </dgm:t>
    </dgm:pt>
    <dgm:pt modelId="{76E6FBA3-2B40-4D7D-9E5C-1B23649259DB}" type="sibTrans" cxnId="{118BFF07-6593-4FF1-AE46-C31FF94990F3}">
      <dgm:prSet/>
      <dgm:spPr/>
      <dgm:t>
        <a:bodyPr/>
        <a:lstStyle/>
        <a:p>
          <a:endParaRPr lang="en-US"/>
        </a:p>
      </dgm:t>
    </dgm:pt>
    <dgm:pt modelId="{C6AB29D4-4D0B-40E1-B375-E3817913C475}" type="pres">
      <dgm:prSet presAssocID="{42EB2BA7-F9EF-496A-8C5C-8E4D71EE48AA}" presName="Name0" presStyleCnt="0">
        <dgm:presLayoutVars>
          <dgm:dir/>
          <dgm:animLvl val="lvl"/>
          <dgm:resizeHandles val="exact"/>
        </dgm:presLayoutVars>
      </dgm:prSet>
      <dgm:spPr/>
    </dgm:pt>
    <dgm:pt modelId="{342CE786-B041-4040-ABB5-142B49162B77}" type="pres">
      <dgm:prSet presAssocID="{EC1DC786-78D2-4C4F-A4E0-0D1DF0A770FB}" presName="linNode" presStyleCnt="0"/>
      <dgm:spPr/>
    </dgm:pt>
    <dgm:pt modelId="{55E39F64-5919-46FA-B5EA-40A2EB1DC53D}" type="pres">
      <dgm:prSet presAssocID="{EC1DC786-78D2-4C4F-A4E0-0D1DF0A770FB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215DFE79-69A2-449E-953B-1A5D2FDAABE7}" type="pres">
      <dgm:prSet presAssocID="{1807FA68-E3BD-4B1C-9137-F5EC491E0B33}" presName="sp" presStyleCnt="0"/>
      <dgm:spPr/>
    </dgm:pt>
    <dgm:pt modelId="{3176B14F-959B-47E6-B3E8-E88B0B6FC3D1}" type="pres">
      <dgm:prSet presAssocID="{06EA9BD3-8273-422C-9745-C821B7CAF76A}" presName="linNode" presStyleCnt="0"/>
      <dgm:spPr/>
    </dgm:pt>
    <dgm:pt modelId="{698E5E66-3696-4883-9D47-C613AAE50BAB}" type="pres">
      <dgm:prSet presAssocID="{06EA9BD3-8273-422C-9745-C821B7CAF76A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F52F7891-3C0D-42BE-B69D-74BB15596AB0}" type="pres">
      <dgm:prSet presAssocID="{A8EF8D71-810A-4FC0-9E4F-573444BC882F}" presName="sp" presStyleCnt="0"/>
      <dgm:spPr/>
    </dgm:pt>
    <dgm:pt modelId="{76570F35-24E0-4771-9403-14F330978AE3}" type="pres">
      <dgm:prSet presAssocID="{B4BBFD57-6739-42B7-A5ED-81B6A38F3604}" presName="linNode" presStyleCnt="0"/>
      <dgm:spPr/>
    </dgm:pt>
    <dgm:pt modelId="{50B90A5F-F079-49F0-9406-FBE5C5488C5B}" type="pres">
      <dgm:prSet presAssocID="{B4BBFD57-6739-42B7-A5ED-81B6A38F3604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F4C78BB2-FA8A-4E2B-8060-FDE9C1657C7A}" type="pres">
      <dgm:prSet presAssocID="{0A2A5587-3B10-4C94-9EFA-4BEAEE2737D2}" presName="sp" presStyleCnt="0"/>
      <dgm:spPr/>
    </dgm:pt>
    <dgm:pt modelId="{BD1A5FCB-377A-407D-84AA-EED241694F67}" type="pres">
      <dgm:prSet presAssocID="{B2B3DEB6-B291-447B-849C-702B9292529D}" presName="linNode" presStyleCnt="0"/>
      <dgm:spPr/>
    </dgm:pt>
    <dgm:pt modelId="{F0980D43-0335-485C-9B0D-708CA65756F3}" type="pres">
      <dgm:prSet presAssocID="{B2B3DEB6-B291-447B-849C-702B9292529D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2917BA16-0D3E-46A3-874A-A4C638808390}" type="pres">
      <dgm:prSet presAssocID="{A5D5287F-FF53-41FB-AF86-DE458B4AACAB}" presName="sp" presStyleCnt="0"/>
      <dgm:spPr/>
    </dgm:pt>
    <dgm:pt modelId="{ED633CD6-F448-424D-873C-3AF7C8DACBEF}" type="pres">
      <dgm:prSet presAssocID="{DA923003-6404-42F5-B9A3-E2BB29A4AC7E}" presName="linNode" presStyleCnt="0"/>
      <dgm:spPr/>
    </dgm:pt>
    <dgm:pt modelId="{85C7AAC1-D408-4861-B119-9C9B55458E2C}" type="pres">
      <dgm:prSet presAssocID="{DA923003-6404-42F5-B9A3-E2BB29A4AC7E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2D589405-5BA7-476F-AEF5-4DEEF48D66D1}" srcId="{42EB2BA7-F9EF-496A-8C5C-8E4D71EE48AA}" destId="{B4BBFD57-6739-42B7-A5ED-81B6A38F3604}" srcOrd="2" destOrd="0" parTransId="{3B0C1E2A-6ED6-4672-98BF-643F06EEEFDD}" sibTransId="{0A2A5587-3B10-4C94-9EFA-4BEAEE2737D2}"/>
    <dgm:cxn modelId="{118BFF07-6593-4FF1-AE46-C31FF94990F3}" srcId="{42EB2BA7-F9EF-496A-8C5C-8E4D71EE48AA}" destId="{DA923003-6404-42F5-B9A3-E2BB29A4AC7E}" srcOrd="4" destOrd="0" parTransId="{A165F717-56ED-4293-ABA5-C8F400F3897B}" sibTransId="{76E6FBA3-2B40-4D7D-9E5C-1B23649259DB}"/>
    <dgm:cxn modelId="{8B5C8817-AA27-4E6C-97BD-3388B28F2E2A}" type="presOf" srcId="{B2B3DEB6-B291-447B-849C-702B9292529D}" destId="{F0980D43-0335-485C-9B0D-708CA65756F3}" srcOrd="0" destOrd="0" presId="urn:microsoft.com/office/officeart/2005/8/layout/vList5"/>
    <dgm:cxn modelId="{D1A2D364-A9BC-41CB-B486-DF48C5B6D46D}" type="presOf" srcId="{EC1DC786-78D2-4C4F-A4E0-0D1DF0A770FB}" destId="{55E39F64-5919-46FA-B5EA-40A2EB1DC53D}" srcOrd="0" destOrd="0" presId="urn:microsoft.com/office/officeart/2005/8/layout/vList5"/>
    <dgm:cxn modelId="{932F4388-D7AE-4BAD-8591-D57EDED99E28}" srcId="{42EB2BA7-F9EF-496A-8C5C-8E4D71EE48AA}" destId="{B2B3DEB6-B291-447B-849C-702B9292529D}" srcOrd="3" destOrd="0" parTransId="{65898DC8-2982-4F6F-B7EB-B0193C0D5F52}" sibTransId="{A5D5287F-FF53-41FB-AF86-DE458B4AACAB}"/>
    <dgm:cxn modelId="{A08E749F-91E8-4F9A-A556-0ED4677C8C54}" srcId="{42EB2BA7-F9EF-496A-8C5C-8E4D71EE48AA}" destId="{EC1DC786-78D2-4C4F-A4E0-0D1DF0A770FB}" srcOrd="0" destOrd="0" parTransId="{9F2FB3D7-8E98-44A1-B7A7-0A464EA40820}" sibTransId="{1807FA68-E3BD-4B1C-9137-F5EC491E0B33}"/>
    <dgm:cxn modelId="{E88080AC-F3DC-4D6E-B638-22B10396F130}" type="presOf" srcId="{B4BBFD57-6739-42B7-A5ED-81B6A38F3604}" destId="{50B90A5F-F079-49F0-9406-FBE5C5488C5B}" srcOrd="0" destOrd="0" presId="urn:microsoft.com/office/officeart/2005/8/layout/vList5"/>
    <dgm:cxn modelId="{482610DF-D83C-469F-B07B-660CE293C8D7}" type="presOf" srcId="{06EA9BD3-8273-422C-9745-C821B7CAF76A}" destId="{698E5E66-3696-4883-9D47-C613AAE50BAB}" srcOrd="0" destOrd="0" presId="urn:microsoft.com/office/officeart/2005/8/layout/vList5"/>
    <dgm:cxn modelId="{F0C007E6-AB46-4351-9FB3-1EF34E67C953}" type="presOf" srcId="{42EB2BA7-F9EF-496A-8C5C-8E4D71EE48AA}" destId="{C6AB29D4-4D0B-40E1-B375-E3817913C475}" srcOrd="0" destOrd="0" presId="urn:microsoft.com/office/officeart/2005/8/layout/vList5"/>
    <dgm:cxn modelId="{0984D2EA-CBB1-443A-9542-3069AF19DB0D}" type="presOf" srcId="{DA923003-6404-42F5-B9A3-E2BB29A4AC7E}" destId="{85C7AAC1-D408-4861-B119-9C9B55458E2C}" srcOrd="0" destOrd="0" presId="urn:microsoft.com/office/officeart/2005/8/layout/vList5"/>
    <dgm:cxn modelId="{2A196FF5-D260-42FC-BD32-CF12342A9FE2}" srcId="{42EB2BA7-F9EF-496A-8C5C-8E4D71EE48AA}" destId="{06EA9BD3-8273-422C-9745-C821B7CAF76A}" srcOrd="1" destOrd="0" parTransId="{5C64FC99-A244-4224-A475-C2FC22CBC040}" sibTransId="{A8EF8D71-810A-4FC0-9E4F-573444BC882F}"/>
    <dgm:cxn modelId="{4637E9A3-03B7-4E93-BE3E-1E7221295B5E}" type="presParOf" srcId="{C6AB29D4-4D0B-40E1-B375-E3817913C475}" destId="{342CE786-B041-4040-ABB5-142B49162B77}" srcOrd="0" destOrd="0" presId="urn:microsoft.com/office/officeart/2005/8/layout/vList5"/>
    <dgm:cxn modelId="{89DB3B36-7F34-4158-86B7-9C8895CA4398}" type="presParOf" srcId="{342CE786-B041-4040-ABB5-142B49162B77}" destId="{55E39F64-5919-46FA-B5EA-40A2EB1DC53D}" srcOrd="0" destOrd="0" presId="urn:microsoft.com/office/officeart/2005/8/layout/vList5"/>
    <dgm:cxn modelId="{97C210F1-132B-4319-B095-21DB84A73C6D}" type="presParOf" srcId="{C6AB29D4-4D0B-40E1-B375-E3817913C475}" destId="{215DFE79-69A2-449E-953B-1A5D2FDAABE7}" srcOrd="1" destOrd="0" presId="urn:microsoft.com/office/officeart/2005/8/layout/vList5"/>
    <dgm:cxn modelId="{7747C1C1-8984-42CE-86B7-E2CE0FEB1C78}" type="presParOf" srcId="{C6AB29D4-4D0B-40E1-B375-E3817913C475}" destId="{3176B14F-959B-47E6-B3E8-E88B0B6FC3D1}" srcOrd="2" destOrd="0" presId="urn:microsoft.com/office/officeart/2005/8/layout/vList5"/>
    <dgm:cxn modelId="{3FFFA338-B626-422B-A43C-4C28577A2994}" type="presParOf" srcId="{3176B14F-959B-47E6-B3E8-E88B0B6FC3D1}" destId="{698E5E66-3696-4883-9D47-C613AAE50BAB}" srcOrd="0" destOrd="0" presId="urn:microsoft.com/office/officeart/2005/8/layout/vList5"/>
    <dgm:cxn modelId="{D4AD66FB-2E63-437F-9F44-93C7D951B0AA}" type="presParOf" srcId="{C6AB29D4-4D0B-40E1-B375-E3817913C475}" destId="{F52F7891-3C0D-42BE-B69D-74BB15596AB0}" srcOrd="3" destOrd="0" presId="urn:microsoft.com/office/officeart/2005/8/layout/vList5"/>
    <dgm:cxn modelId="{709F1A0D-9FC9-41C2-8D96-C920AA6D65B8}" type="presParOf" srcId="{C6AB29D4-4D0B-40E1-B375-E3817913C475}" destId="{76570F35-24E0-4771-9403-14F330978AE3}" srcOrd="4" destOrd="0" presId="urn:microsoft.com/office/officeart/2005/8/layout/vList5"/>
    <dgm:cxn modelId="{DD847144-E9E2-4D13-A42B-73376A6CB874}" type="presParOf" srcId="{76570F35-24E0-4771-9403-14F330978AE3}" destId="{50B90A5F-F079-49F0-9406-FBE5C5488C5B}" srcOrd="0" destOrd="0" presId="urn:microsoft.com/office/officeart/2005/8/layout/vList5"/>
    <dgm:cxn modelId="{7DF279F7-9B26-49D5-B8DB-2C584D9BA6BF}" type="presParOf" srcId="{C6AB29D4-4D0B-40E1-B375-E3817913C475}" destId="{F4C78BB2-FA8A-4E2B-8060-FDE9C1657C7A}" srcOrd="5" destOrd="0" presId="urn:microsoft.com/office/officeart/2005/8/layout/vList5"/>
    <dgm:cxn modelId="{8AA2EA3C-27D6-4A02-BCF7-84B7B03D018F}" type="presParOf" srcId="{C6AB29D4-4D0B-40E1-B375-E3817913C475}" destId="{BD1A5FCB-377A-407D-84AA-EED241694F67}" srcOrd="6" destOrd="0" presId="urn:microsoft.com/office/officeart/2005/8/layout/vList5"/>
    <dgm:cxn modelId="{D4BAC57E-F26C-49EE-BD29-22ED5ABCC213}" type="presParOf" srcId="{BD1A5FCB-377A-407D-84AA-EED241694F67}" destId="{F0980D43-0335-485C-9B0D-708CA65756F3}" srcOrd="0" destOrd="0" presId="urn:microsoft.com/office/officeart/2005/8/layout/vList5"/>
    <dgm:cxn modelId="{4C24B73C-23E7-4605-956D-59AFEE77DB2E}" type="presParOf" srcId="{C6AB29D4-4D0B-40E1-B375-E3817913C475}" destId="{2917BA16-0D3E-46A3-874A-A4C638808390}" srcOrd="7" destOrd="0" presId="urn:microsoft.com/office/officeart/2005/8/layout/vList5"/>
    <dgm:cxn modelId="{C0E11E3E-5AC6-4A9B-A954-4EF5B9212F8E}" type="presParOf" srcId="{C6AB29D4-4D0B-40E1-B375-E3817913C475}" destId="{ED633CD6-F448-424D-873C-3AF7C8DACBEF}" srcOrd="8" destOrd="0" presId="urn:microsoft.com/office/officeart/2005/8/layout/vList5"/>
    <dgm:cxn modelId="{14994889-6D8F-43CF-9BE5-7CCF47E2FE73}" type="presParOf" srcId="{ED633CD6-F448-424D-873C-3AF7C8DACBEF}" destId="{85C7AAC1-D408-4861-B119-9C9B55458E2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CAD103-5C92-47AE-886B-E71B7464E87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B96327-3B8A-486D-890C-FD913C149873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Data normalization</a:t>
          </a:r>
          <a:endParaRPr lang="en-US"/>
        </a:p>
      </dgm:t>
    </dgm:pt>
    <dgm:pt modelId="{3B1F77FD-148C-4D85-B011-0FFD79E8C9DA}" type="parTrans" cxnId="{11A666B4-5B83-4AF4-AF20-05EBF28BABB8}">
      <dgm:prSet/>
      <dgm:spPr/>
      <dgm:t>
        <a:bodyPr/>
        <a:lstStyle/>
        <a:p>
          <a:endParaRPr lang="en-US"/>
        </a:p>
      </dgm:t>
    </dgm:pt>
    <dgm:pt modelId="{29BF1B9B-BADF-4FDF-9D7D-294C7F2BCB6D}" type="sibTrans" cxnId="{11A666B4-5B83-4AF4-AF20-05EBF28BABB8}">
      <dgm:prSet/>
      <dgm:spPr/>
      <dgm:t>
        <a:bodyPr/>
        <a:lstStyle/>
        <a:p>
          <a:endParaRPr lang="en-US"/>
        </a:p>
      </dgm:t>
    </dgm:pt>
    <dgm:pt modelId="{D428F1E8-9530-41D2-9670-6E9A6A13A684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Correlation calculation</a:t>
          </a:r>
          <a:endParaRPr lang="en-US"/>
        </a:p>
      </dgm:t>
    </dgm:pt>
    <dgm:pt modelId="{CBD9B7EE-136F-428E-B86E-70BFC545CF30}" type="parTrans" cxnId="{EDEF4125-B051-4C59-8D13-9A1DD0215358}">
      <dgm:prSet/>
      <dgm:spPr/>
      <dgm:t>
        <a:bodyPr/>
        <a:lstStyle/>
        <a:p>
          <a:endParaRPr lang="en-US"/>
        </a:p>
      </dgm:t>
    </dgm:pt>
    <dgm:pt modelId="{65F3C18C-FAC4-4192-BE9B-1421DBD208F5}" type="sibTrans" cxnId="{EDEF4125-B051-4C59-8D13-9A1DD0215358}">
      <dgm:prSet/>
      <dgm:spPr/>
      <dgm:t>
        <a:bodyPr/>
        <a:lstStyle/>
        <a:p>
          <a:endParaRPr lang="en-US"/>
        </a:p>
      </dgm:t>
    </dgm:pt>
    <dgm:pt modelId="{57F7AA10-C730-4C7C-B78C-C05DD11C6C6C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Predictive model building (randomForest)</a:t>
          </a:r>
          <a:endParaRPr lang="en-US"/>
        </a:p>
      </dgm:t>
    </dgm:pt>
    <dgm:pt modelId="{E7FC102E-4603-474D-BF13-07D312765121}" type="parTrans" cxnId="{7FAD071D-129B-42BB-9864-44E6772D0B3B}">
      <dgm:prSet/>
      <dgm:spPr/>
      <dgm:t>
        <a:bodyPr/>
        <a:lstStyle/>
        <a:p>
          <a:endParaRPr lang="en-US"/>
        </a:p>
      </dgm:t>
    </dgm:pt>
    <dgm:pt modelId="{DF912324-CD90-4445-8798-F2A6879576E8}" type="sibTrans" cxnId="{7FAD071D-129B-42BB-9864-44E6772D0B3B}">
      <dgm:prSet/>
      <dgm:spPr/>
      <dgm:t>
        <a:bodyPr/>
        <a:lstStyle/>
        <a:p>
          <a:endParaRPr lang="en-US"/>
        </a:p>
      </dgm:t>
    </dgm:pt>
    <dgm:pt modelId="{C7377224-60C2-40BB-9A41-03CC91966B95}" type="pres">
      <dgm:prSet presAssocID="{6ECAD103-5C92-47AE-886B-E71B7464E877}" presName="root" presStyleCnt="0">
        <dgm:presLayoutVars>
          <dgm:dir/>
          <dgm:resizeHandles val="exact"/>
        </dgm:presLayoutVars>
      </dgm:prSet>
      <dgm:spPr/>
    </dgm:pt>
    <dgm:pt modelId="{32E95283-0DD6-40E3-A6E7-2DF5386DBCE5}" type="pres">
      <dgm:prSet presAssocID="{98B96327-3B8A-486D-890C-FD913C149873}" presName="compNode" presStyleCnt="0"/>
      <dgm:spPr/>
    </dgm:pt>
    <dgm:pt modelId="{41AF858A-4EAD-4941-A9C4-464F147956A7}" type="pres">
      <dgm:prSet presAssocID="{98B96327-3B8A-486D-890C-FD913C149873}" presName="bgRect" presStyleLbl="bgShp" presStyleIdx="0" presStyleCnt="3"/>
      <dgm:spPr/>
    </dgm:pt>
    <dgm:pt modelId="{4325A53A-8262-4627-A254-CCA73D153AD7}" type="pres">
      <dgm:prSet presAssocID="{98B96327-3B8A-486D-890C-FD913C14987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za danych"/>
        </a:ext>
      </dgm:extLst>
    </dgm:pt>
    <dgm:pt modelId="{E4F98FF6-FE8B-4EE4-95D8-948C4C1DEB90}" type="pres">
      <dgm:prSet presAssocID="{98B96327-3B8A-486D-890C-FD913C149873}" presName="spaceRect" presStyleCnt="0"/>
      <dgm:spPr/>
    </dgm:pt>
    <dgm:pt modelId="{1D324BE1-8F43-49C2-BA53-E99097F422C6}" type="pres">
      <dgm:prSet presAssocID="{98B96327-3B8A-486D-890C-FD913C149873}" presName="parTx" presStyleLbl="revTx" presStyleIdx="0" presStyleCnt="3">
        <dgm:presLayoutVars>
          <dgm:chMax val="0"/>
          <dgm:chPref val="0"/>
        </dgm:presLayoutVars>
      </dgm:prSet>
      <dgm:spPr/>
    </dgm:pt>
    <dgm:pt modelId="{801BBA03-38B6-4571-84B7-5DF34D0FD199}" type="pres">
      <dgm:prSet presAssocID="{29BF1B9B-BADF-4FDF-9D7D-294C7F2BCB6D}" presName="sibTrans" presStyleCnt="0"/>
      <dgm:spPr/>
    </dgm:pt>
    <dgm:pt modelId="{25AE5C90-03FA-4581-BA88-317475C73747}" type="pres">
      <dgm:prSet presAssocID="{D428F1E8-9530-41D2-9670-6E9A6A13A684}" presName="compNode" presStyleCnt="0"/>
      <dgm:spPr/>
    </dgm:pt>
    <dgm:pt modelId="{D1A1AF28-8C38-41DD-A5B2-1668856A7635}" type="pres">
      <dgm:prSet presAssocID="{D428F1E8-9530-41D2-9670-6E9A6A13A684}" presName="bgRect" presStyleLbl="bgShp" presStyleIdx="1" presStyleCnt="3"/>
      <dgm:spPr/>
    </dgm:pt>
    <dgm:pt modelId="{2FF71400-F338-406A-A0E5-50EE0D4DBCB3}" type="pres">
      <dgm:prSet presAssocID="{D428F1E8-9530-41D2-9670-6E9A6A13A68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alkulator"/>
        </a:ext>
      </dgm:extLst>
    </dgm:pt>
    <dgm:pt modelId="{B539AE9D-FFC0-4367-9CE7-589579FC6405}" type="pres">
      <dgm:prSet presAssocID="{D428F1E8-9530-41D2-9670-6E9A6A13A684}" presName="spaceRect" presStyleCnt="0"/>
      <dgm:spPr/>
    </dgm:pt>
    <dgm:pt modelId="{C3E87221-E5E1-4C5E-A124-B578DDA9AEC0}" type="pres">
      <dgm:prSet presAssocID="{D428F1E8-9530-41D2-9670-6E9A6A13A684}" presName="parTx" presStyleLbl="revTx" presStyleIdx="1" presStyleCnt="3">
        <dgm:presLayoutVars>
          <dgm:chMax val="0"/>
          <dgm:chPref val="0"/>
        </dgm:presLayoutVars>
      </dgm:prSet>
      <dgm:spPr/>
    </dgm:pt>
    <dgm:pt modelId="{2CE9C0A5-5E6A-464F-8EDA-E35748FDD98F}" type="pres">
      <dgm:prSet presAssocID="{65F3C18C-FAC4-4192-BE9B-1421DBD208F5}" presName="sibTrans" presStyleCnt="0"/>
      <dgm:spPr/>
    </dgm:pt>
    <dgm:pt modelId="{A8AE37ED-FC29-4C65-B77F-5CBDE87FAF69}" type="pres">
      <dgm:prSet presAssocID="{57F7AA10-C730-4C7C-B78C-C05DD11C6C6C}" presName="compNode" presStyleCnt="0"/>
      <dgm:spPr/>
    </dgm:pt>
    <dgm:pt modelId="{F7F8BDFE-2F36-4AFF-AD0A-47F49D1E7A0F}" type="pres">
      <dgm:prSet presAssocID="{57F7AA10-C730-4C7C-B78C-C05DD11C6C6C}" presName="bgRect" presStyleLbl="bgShp" presStyleIdx="2" presStyleCnt="3"/>
      <dgm:spPr/>
    </dgm:pt>
    <dgm:pt modelId="{96AA26A9-BE42-4B12-B342-19DE38585065}" type="pres">
      <dgm:prSet presAssocID="{57F7AA10-C730-4C7C-B78C-C05DD11C6C6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ostka do gry"/>
        </a:ext>
      </dgm:extLst>
    </dgm:pt>
    <dgm:pt modelId="{0363E343-29F7-4D75-9305-C71D1C0EB5FB}" type="pres">
      <dgm:prSet presAssocID="{57F7AA10-C730-4C7C-B78C-C05DD11C6C6C}" presName="spaceRect" presStyleCnt="0"/>
      <dgm:spPr/>
    </dgm:pt>
    <dgm:pt modelId="{DED9427E-993D-4593-90FF-6F1C1AB1934A}" type="pres">
      <dgm:prSet presAssocID="{57F7AA10-C730-4C7C-B78C-C05DD11C6C6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830CA08-B18D-4720-9855-A66B1BCCB056}" type="presOf" srcId="{6ECAD103-5C92-47AE-886B-E71B7464E877}" destId="{C7377224-60C2-40BB-9A41-03CC91966B95}" srcOrd="0" destOrd="0" presId="urn:microsoft.com/office/officeart/2018/2/layout/IconVerticalSolidList"/>
    <dgm:cxn modelId="{06EC980B-A9E3-4727-A9DC-F99A66856FC8}" type="presOf" srcId="{D428F1E8-9530-41D2-9670-6E9A6A13A684}" destId="{C3E87221-E5E1-4C5E-A124-B578DDA9AEC0}" srcOrd="0" destOrd="0" presId="urn:microsoft.com/office/officeart/2018/2/layout/IconVerticalSolidList"/>
    <dgm:cxn modelId="{7FAD071D-129B-42BB-9864-44E6772D0B3B}" srcId="{6ECAD103-5C92-47AE-886B-E71B7464E877}" destId="{57F7AA10-C730-4C7C-B78C-C05DD11C6C6C}" srcOrd="2" destOrd="0" parTransId="{E7FC102E-4603-474D-BF13-07D312765121}" sibTransId="{DF912324-CD90-4445-8798-F2A6879576E8}"/>
    <dgm:cxn modelId="{D3265324-68CF-4F3D-9547-B17679369BDA}" type="presOf" srcId="{57F7AA10-C730-4C7C-B78C-C05DD11C6C6C}" destId="{DED9427E-993D-4593-90FF-6F1C1AB1934A}" srcOrd="0" destOrd="0" presId="urn:microsoft.com/office/officeart/2018/2/layout/IconVerticalSolidList"/>
    <dgm:cxn modelId="{EDEF4125-B051-4C59-8D13-9A1DD0215358}" srcId="{6ECAD103-5C92-47AE-886B-E71B7464E877}" destId="{D428F1E8-9530-41D2-9670-6E9A6A13A684}" srcOrd="1" destOrd="0" parTransId="{CBD9B7EE-136F-428E-B86E-70BFC545CF30}" sibTransId="{65F3C18C-FAC4-4192-BE9B-1421DBD208F5}"/>
    <dgm:cxn modelId="{1A1DBBA2-73E0-4399-A704-DA3878E93CC0}" type="presOf" srcId="{98B96327-3B8A-486D-890C-FD913C149873}" destId="{1D324BE1-8F43-49C2-BA53-E99097F422C6}" srcOrd="0" destOrd="0" presId="urn:microsoft.com/office/officeart/2018/2/layout/IconVerticalSolidList"/>
    <dgm:cxn modelId="{11A666B4-5B83-4AF4-AF20-05EBF28BABB8}" srcId="{6ECAD103-5C92-47AE-886B-E71B7464E877}" destId="{98B96327-3B8A-486D-890C-FD913C149873}" srcOrd="0" destOrd="0" parTransId="{3B1F77FD-148C-4D85-B011-0FFD79E8C9DA}" sibTransId="{29BF1B9B-BADF-4FDF-9D7D-294C7F2BCB6D}"/>
    <dgm:cxn modelId="{4727C57E-31C3-44DD-8C0D-5F3BDEBF62E5}" type="presParOf" srcId="{C7377224-60C2-40BB-9A41-03CC91966B95}" destId="{32E95283-0DD6-40E3-A6E7-2DF5386DBCE5}" srcOrd="0" destOrd="0" presId="urn:microsoft.com/office/officeart/2018/2/layout/IconVerticalSolidList"/>
    <dgm:cxn modelId="{A5D1C7D5-DCD7-4C2C-A836-2BF2809B5727}" type="presParOf" srcId="{32E95283-0DD6-40E3-A6E7-2DF5386DBCE5}" destId="{41AF858A-4EAD-4941-A9C4-464F147956A7}" srcOrd="0" destOrd="0" presId="urn:microsoft.com/office/officeart/2018/2/layout/IconVerticalSolidList"/>
    <dgm:cxn modelId="{37CCE5AB-0174-4484-90F6-5D9989004FCC}" type="presParOf" srcId="{32E95283-0DD6-40E3-A6E7-2DF5386DBCE5}" destId="{4325A53A-8262-4627-A254-CCA73D153AD7}" srcOrd="1" destOrd="0" presId="urn:microsoft.com/office/officeart/2018/2/layout/IconVerticalSolidList"/>
    <dgm:cxn modelId="{BBA11DBF-82DA-4EE0-81F2-A4A624DC8572}" type="presParOf" srcId="{32E95283-0DD6-40E3-A6E7-2DF5386DBCE5}" destId="{E4F98FF6-FE8B-4EE4-95D8-948C4C1DEB90}" srcOrd="2" destOrd="0" presId="urn:microsoft.com/office/officeart/2018/2/layout/IconVerticalSolidList"/>
    <dgm:cxn modelId="{1668DC7C-506B-4285-9F91-94053C01E5BA}" type="presParOf" srcId="{32E95283-0DD6-40E3-A6E7-2DF5386DBCE5}" destId="{1D324BE1-8F43-49C2-BA53-E99097F422C6}" srcOrd="3" destOrd="0" presId="urn:microsoft.com/office/officeart/2018/2/layout/IconVerticalSolidList"/>
    <dgm:cxn modelId="{55A2830A-C239-4CA0-B891-4A59F60F17C6}" type="presParOf" srcId="{C7377224-60C2-40BB-9A41-03CC91966B95}" destId="{801BBA03-38B6-4571-84B7-5DF34D0FD199}" srcOrd="1" destOrd="0" presId="urn:microsoft.com/office/officeart/2018/2/layout/IconVerticalSolidList"/>
    <dgm:cxn modelId="{8EA2E81D-51CB-4A46-AB42-F8C2F6ECCDB0}" type="presParOf" srcId="{C7377224-60C2-40BB-9A41-03CC91966B95}" destId="{25AE5C90-03FA-4581-BA88-317475C73747}" srcOrd="2" destOrd="0" presId="urn:microsoft.com/office/officeart/2018/2/layout/IconVerticalSolidList"/>
    <dgm:cxn modelId="{EF2F43BC-BD2C-4EE8-9108-E382F378285E}" type="presParOf" srcId="{25AE5C90-03FA-4581-BA88-317475C73747}" destId="{D1A1AF28-8C38-41DD-A5B2-1668856A7635}" srcOrd="0" destOrd="0" presId="urn:microsoft.com/office/officeart/2018/2/layout/IconVerticalSolidList"/>
    <dgm:cxn modelId="{602BC0A0-6173-490A-85AE-72D16868E23E}" type="presParOf" srcId="{25AE5C90-03FA-4581-BA88-317475C73747}" destId="{2FF71400-F338-406A-A0E5-50EE0D4DBCB3}" srcOrd="1" destOrd="0" presId="urn:microsoft.com/office/officeart/2018/2/layout/IconVerticalSolidList"/>
    <dgm:cxn modelId="{2DBBB0A1-75B5-43D5-8667-D2140E714FC5}" type="presParOf" srcId="{25AE5C90-03FA-4581-BA88-317475C73747}" destId="{B539AE9D-FFC0-4367-9CE7-589579FC6405}" srcOrd="2" destOrd="0" presId="urn:microsoft.com/office/officeart/2018/2/layout/IconVerticalSolidList"/>
    <dgm:cxn modelId="{755EDD1A-01EF-4F80-8898-23F075BB14BC}" type="presParOf" srcId="{25AE5C90-03FA-4581-BA88-317475C73747}" destId="{C3E87221-E5E1-4C5E-A124-B578DDA9AEC0}" srcOrd="3" destOrd="0" presId="urn:microsoft.com/office/officeart/2018/2/layout/IconVerticalSolidList"/>
    <dgm:cxn modelId="{076AE83A-4954-471D-868C-0729D6977C3A}" type="presParOf" srcId="{C7377224-60C2-40BB-9A41-03CC91966B95}" destId="{2CE9C0A5-5E6A-464F-8EDA-E35748FDD98F}" srcOrd="3" destOrd="0" presId="urn:microsoft.com/office/officeart/2018/2/layout/IconVerticalSolidList"/>
    <dgm:cxn modelId="{4B9ABD8E-A148-4E09-9849-739D8C73E6C6}" type="presParOf" srcId="{C7377224-60C2-40BB-9A41-03CC91966B95}" destId="{A8AE37ED-FC29-4C65-B77F-5CBDE87FAF69}" srcOrd="4" destOrd="0" presId="urn:microsoft.com/office/officeart/2018/2/layout/IconVerticalSolidList"/>
    <dgm:cxn modelId="{30E5979F-2EFB-409B-9E34-A56B2F1F07BD}" type="presParOf" srcId="{A8AE37ED-FC29-4C65-B77F-5CBDE87FAF69}" destId="{F7F8BDFE-2F36-4AFF-AD0A-47F49D1E7A0F}" srcOrd="0" destOrd="0" presId="urn:microsoft.com/office/officeart/2018/2/layout/IconVerticalSolidList"/>
    <dgm:cxn modelId="{A2AB2AF3-38CC-4D5F-B489-CB22D2A65507}" type="presParOf" srcId="{A8AE37ED-FC29-4C65-B77F-5CBDE87FAF69}" destId="{96AA26A9-BE42-4B12-B342-19DE38585065}" srcOrd="1" destOrd="0" presId="urn:microsoft.com/office/officeart/2018/2/layout/IconVerticalSolidList"/>
    <dgm:cxn modelId="{F4681393-51E3-47A3-861D-A530D229EAD7}" type="presParOf" srcId="{A8AE37ED-FC29-4C65-B77F-5CBDE87FAF69}" destId="{0363E343-29F7-4D75-9305-C71D1C0EB5FB}" srcOrd="2" destOrd="0" presId="urn:microsoft.com/office/officeart/2018/2/layout/IconVerticalSolidList"/>
    <dgm:cxn modelId="{3C28F047-1FA2-4463-88E0-95DA252D383A}" type="presParOf" srcId="{A8AE37ED-FC29-4C65-B77F-5CBDE87FAF69}" destId="{DED9427E-993D-4593-90FF-6F1C1AB193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725B9-5807-4B50-B477-A50DB7C07DAF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aim of the study was to investigate whether specific gut microorganisms influence liver tumor burden and the tumor immune microenvironment in patients with HBV-related hepatocellular carcinoma.</a:t>
          </a:r>
        </a:p>
      </dsp:txBody>
      <dsp:txXfrm>
        <a:off x="1748064" y="2975"/>
        <a:ext cx="3342605" cy="2005563"/>
      </dsp:txXfrm>
    </dsp:sp>
    <dsp:sp modelId="{5F223966-1792-4C92-80A9-B97A06B17FEC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For the analysis of 16S rRNA, fecal samples were collected from 133 patients with HBV-related HCC and 100 healthy volunteers.</a:t>
          </a:r>
        </a:p>
      </dsp:txBody>
      <dsp:txXfrm>
        <a:off x="5424930" y="2975"/>
        <a:ext cx="3342605" cy="2005563"/>
      </dsp:txXfrm>
    </dsp:sp>
    <dsp:sp modelId="{20E3F973-8396-49A6-85C0-3217CB781EB7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gradFill rotWithShape="0">
          <a:gsLst>
            <a:gs pos="0">
              <a:schemeClr val="accent2">
                <a:hueOff val="4295743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3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3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For the RNA-seq analysis, paired tumor and adjacent non-tumor tissue samples were collected from 32 patients with HCC.</a:t>
          </a:r>
        </a:p>
      </dsp:txBody>
      <dsp:txXfrm>
        <a:off x="1748064" y="2342799"/>
        <a:ext cx="3342605" cy="2005563"/>
      </dsp:txXfrm>
    </dsp:sp>
    <dsp:sp modelId="{4BB2E323-E0EE-4D76-B84E-E34B31868DF0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 the project, 15 samples for 16S rRNA and 20 samples for RNA-seq were used due to hardware limitations </a:t>
          </a:r>
          <a:r>
            <a:rPr lang="pl-PL" sz="1700" kern="1200"/>
            <a:t>and</a:t>
          </a:r>
          <a:r>
            <a:rPr lang="en-US" sz="1700" kern="1200"/>
            <a:t> data availability.</a:t>
          </a:r>
        </a:p>
      </dsp:txBody>
      <dsp:txXfrm>
        <a:off x="5424930" y="2342799"/>
        <a:ext cx="3342605" cy="20055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3AC8C1-9C43-4A91-AF44-98D0A901D3CD}">
      <dsp:nvSpPr>
        <dsp:cNvPr id="0" name=""/>
        <dsp:cNvSpPr/>
      </dsp:nvSpPr>
      <dsp:spPr>
        <a:xfrm>
          <a:off x="3364992" y="2177"/>
          <a:ext cx="3785616" cy="104746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/>
            <a:t>Sequence analysis</a:t>
          </a:r>
          <a:endParaRPr lang="en-US" sz="2900" kern="1200"/>
        </a:p>
      </dsp:txBody>
      <dsp:txXfrm>
        <a:off x="3416125" y="53310"/>
        <a:ext cx="3683350" cy="945199"/>
      </dsp:txXfrm>
    </dsp:sp>
    <dsp:sp modelId="{BF828064-AE95-4D6C-9B8D-56045AF4B754}">
      <dsp:nvSpPr>
        <dsp:cNvPr id="0" name=""/>
        <dsp:cNvSpPr/>
      </dsp:nvSpPr>
      <dsp:spPr>
        <a:xfrm>
          <a:off x="3364992" y="1102016"/>
          <a:ext cx="3785616" cy="1047465"/>
        </a:xfrm>
        <a:prstGeom prst="roundRect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/>
            <a:t>Read merging</a:t>
          </a:r>
          <a:endParaRPr lang="en-US" sz="2900" kern="1200"/>
        </a:p>
      </dsp:txBody>
      <dsp:txXfrm>
        <a:off x="3416125" y="1153149"/>
        <a:ext cx="3683350" cy="945199"/>
      </dsp:txXfrm>
    </dsp:sp>
    <dsp:sp modelId="{CCCA49FE-4FF2-4B63-8EDF-4B661EB7A703}">
      <dsp:nvSpPr>
        <dsp:cNvPr id="0" name=""/>
        <dsp:cNvSpPr/>
      </dsp:nvSpPr>
      <dsp:spPr>
        <a:xfrm>
          <a:off x="3364992" y="2201855"/>
          <a:ext cx="3785616" cy="1047465"/>
        </a:xfrm>
        <a:prstGeom prst="roundRect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/>
            <a:t>Artifact removal</a:t>
          </a:r>
          <a:endParaRPr lang="en-US" sz="2900" kern="1200"/>
        </a:p>
      </dsp:txBody>
      <dsp:txXfrm>
        <a:off x="3416125" y="2252988"/>
        <a:ext cx="3683350" cy="945199"/>
      </dsp:txXfrm>
    </dsp:sp>
    <dsp:sp modelId="{BE98DE0D-F451-4234-9424-AA96AFC45894}">
      <dsp:nvSpPr>
        <dsp:cNvPr id="0" name=""/>
        <dsp:cNvSpPr/>
      </dsp:nvSpPr>
      <dsp:spPr>
        <a:xfrm>
          <a:off x="3364992" y="3301694"/>
          <a:ext cx="3785616" cy="1047465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/>
            <a:t>Taxonomy assignment</a:t>
          </a:r>
          <a:endParaRPr lang="en-US" sz="2900" kern="1200"/>
        </a:p>
      </dsp:txBody>
      <dsp:txXfrm>
        <a:off x="3416125" y="3352827"/>
        <a:ext cx="3683350" cy="9451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E39F64-5919-46FA-B5EA-40A2EB1DC53D}">
      <dsp:nvSpPr>
        <dsp:cNvPr id="0" name=""/>
        <dsp:cNvSpPr/>
      </dsp:nvSpPr>
      <dsp:spPr>
        <a:xfrm>
          <a:off x="3364992" y="1912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Mapping RNA-seq reads to the reference genome (HISAT2)</a:t>
          </a:r>
          <a:endParaRPr lang="en-US" sz="2100" kern="1200"/>
        </a:p>
      </dsp:txBody>
      <dsp:txXfrm>
        <a:off x="3405805" y="42725"/>
        <a:ext cx="3703990" cy="754434"/>
      </dsp:txXfrm>
    </dsp:sp>
    <dsp:sp modelId="{698E5E66-3696-4883-9D47-C613AAE50BAB}">
      <dsp:nvSpPr>
        <dsp:cNvPr id="0" name=""/>
        <dsp:cNvSpPr/>
      </dsp:nvSpPr>
      <dsp:spPr>
        <a:xfrm>
          <a:off x="3364992" y="879775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Counting reads assigned to genes (featureCounts)</a:t>
          </a:r>
          <a:endParaRPr lang="en-US" sz="2100" kern="1200"/>
        </a:p>
      </dsp:txBody>
      <dsp:txXfrm>
        <a:off x="3405805" y="920588"/>
        <a:ext cx="3703990" cy="754434"/>
      </dsp:txXfrm>
    </dsp:sp>
    <dsp:sp modelId="{50B90A5F-F079-49F0-9406-FBE5C5488C5B}">
      <dsp:nvSpPr>
        <dsp:cNvPr id="0" name=""/>
        <dsp:cNvSpPr/>
      </dsp:nvSpPr>
      <dsp:spPr>
        <a:xfrm>
          <a:off x="3364992" y="1757638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Data normalization and model design</a:t>
          </a:r>
          <a:endParaRPr lang="en-US" sz="2100" kern="1200"/>
        </a:p>
      </dsp:txBody>
      <dsp:txXfrm>
        <a:off x="3405805" y="1798451"/>
        <a:ext cx="3703990" cy="754434"/>
      </dsp:txXfrm>
    </dsp:sp>
    <dsp:sp modelId="{F0980D43-0335-485C-9B0D-708CA65756F3}">
      <dsp:nvSpPr>
        <dsp:cNvPr id="0" name=""/>
        <dsp:cNvSpPr/>
      </dsp:nvSpPr>
      <dsp:spPr>
        <a:xfrm>
          <a:off x="3364992" y="2635502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Differential expression analysis</a:t>
          </a:r>
          <a:endParaRPr lang="en-US" sz="2100" kern="1200"/>
        </a:p>
      </dsp:txBody>
      <dsp:txXfrm>
        <a:off x="3405805" y="2676315"/>
        <a:ext cx="3703990" cy="754434"/>
      </dsp:txXfrm>
    </dsp:sp>
    <dsp:sp modelId="{85C7AAC1-D408-4861-B119-9C9B55458E2C}">
      <dsp:nvSpPr>
        <dsp:cNvPr id="0" name=""/>
        <dsp:cNvSpPr/>
      </dsp:nvSpPr>
      <dsp:spPr>
        <a:xfrm>
          <a:off x="3364992" y="3513365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Selection of significant genes</a:t>
          </a:r>
          <a:endParaRPr lang="en-US" sz="2100" kern="1200"/>
        </a:p>
      </dsp:txBody>
      <dsp:txXfrm>
        <a:off x="3405805" y="3554178"/>
        <a:ext cx="3703990" cy="7544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F858A-4EAD-4941-A9C4-464F147956A7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25A53A-8262-4627-A254-CCA73D153AD7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324BE1-8F43-49C2-BA53-E99097F422C6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Data normalization</a:t>
          </a:r>
          <a:endParaRPr lang="en-US" sz="2500" kern="1200"/>
        </a:p>
      </dsp:txBody>
      <dsp:txXfrm>
        <a:off x="1435590" y="531"/>
        <a:ext cx="9080009" cy="1242935"/>
      </dsp:txXfrm>
    </dsp:sp>
    <dsp:sp modelId="{D1A1AF28-8C38-41DD-A5B2-1668856A7635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F71400-F338-406A-A0E5-50EE0D4DBCB3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87221-E5E1-4C5E-A124-B578DDA9AEC0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Correlation calculation</a:t>
          </a:r>
          <a:endParaRPr lang="en-US" sz="2500" kern="1200"/>
        </a:p>
      </dsp:txBody>
      <dsp:txXfrm>
        <a:off x="1435590" y="1554201"/>
        <a:ext cx="9080009" cy="1242935"/>
      </dsp:txXfrm>
    </dsp:sp>
    <dsp:sp modelId="{F7F8BDFE-2F36-4AFF-AD0A-47F49D1E7A0F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AA26A9-BE42-4B12-B342-19DE38585065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9427E-993D-4593-90FF-6F1C1AB1934A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Predictive model building (randomForest)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AF3EE-FD49-13C5-FEFA-6FC53DC06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D548195-82ED-BFA8-B9C6-FB5F28A38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30F1246-C325-CD7F-C0F2-27D64FA8A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3C5D-2BC0-498D-B167-07EF2D9E2F83}" type="datetimeFigureOut">
              <a:rPr lang="pl-PL" smtClean="0"/>
              <a:t>10.06.2024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43CDF20-E1DB-1072-A1AE-CA10337A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B236B67-1C86-7191-0732-46811191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6CCD-0C74-4558-BE8B-319AB9685B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4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51CA4F-C914-7CF2-2BCD-3A4ED06F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A84F3C5-49E5-0F72-595F-90D9F6176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C7B2411-A260-CF78-C7AC-ED8845DF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3C5D-2BC0-498D-B167-07EF2D9E2F83}" type="datetimeFigureOut">
              <a:rPr lang="pl-PL" smtClean="0"/>
              <a:t>10.06.2024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596EEB2-5AE6-4169-5000-17C7D5EAC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FEE0779-8335-BC01-9378-7F2CB161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6CCD-0C74-4558-BE8B-319AB9685B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393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2AB0C2E-6E6B-69E2-0889-7995D6CB9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F95BA3E-B5CE-4868-2F93-D4296336A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01C98B0-F54A-567C-4ECC-57A79B08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3C5D-2BC0-498D-B167-07EF2D9E2F83}" type="datetimeFigureOut">
              <a:rPr lang="pl-PL" smtClean="0"/>
              <a:t>10.06.2024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C6D1D38-A41A-15F7-01A4-4DFF345FB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2A54304-4379-08E8-1850-D6EF6CAF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6CCD-0C74-4558-BE8B-319AB9685B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396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C4E140-D0E0-00F3-63EA-303396E9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499469-B039-6764-C943-98AC70052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27AB1E7-1F02-2E76-8C9A-0D43B4AE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3C5D-2BC0-498D-B167-07EF2D9E2F83}" type="datetimeFigureOut">
              <a:rPr lang="pl-PL" smtClean="0"/>
              <a:t>10.06.2024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B66E93A-72D8-7785-BDFF-95501D271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A6900B7-318E-9ADE-AB43-365F5ABF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6CCD-0C74-4558-BE8B-319AB9685B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613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8BE394-1398-789D-35AC-613AAB34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3C1DB4D-7F8F-D641-28AA-B84AC8C51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D445A8-F73E-C6F9-1A34-4FC24EB0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3C5D-2BC0-498D-B167-07EF2D9E2F83}" type="datetimeFigureOut">
              <a:rPr lang="pl-PL" smtClean="0"/>
              <a:t>10.06.2024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0ADF885-0DAA-EAE7-2C27-DD411A45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0676F75-02B8-90DA-EF36-33B7A238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6CCD-0C74-4558-BE8B-319AB9685B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73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A7F74A-7FD2-4D6C-F514-94A63EEE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EB4FA0E-F452-1C1B-172E-EA638CCA6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5377FCA-BB43-4D58-05E8-71399397D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765BA7A-405B-4B69-85E3-CCF25A2C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3C5D-2BC0-498D-B167-07EF2D9E2F83}" type="datetimeFigureOut">
              <a:rPr lang="pl-PL" smtClean="0"/>
              <a:t>10.06.2024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03DF2B3-4CE9-C329-ECAB-A3DEC2F3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C0807BE-BACC-BD9E-5286-5E2D9A260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6CCD-0C74-4558-BE8B-319AB9685B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330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9242D0-816A-EC7C-2576-530B6AE8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BA50157-38B3-AF1D-B927-BB6F59D2B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0374A3D-3853-A775-F2C5-CFEC73BB4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DA58F76-6DA7-0393-DC4B-12974C2AD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87AD012-6273-AFEC-4F7E-8A405F1F8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C9948AD-F2E8-0097-FCBA-1AB82F86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3C5D-2BC0-498D-B167-07EF2D9E2F83}" type="datetimeFigureOut">
              <a:rPr lang="pl-PL" smtClean="0"/>
              <a:t>10.06.2024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9F7CD97-17FE-2898-2752-4986A6E2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DEC4793-F634-C89B-C641-6B5DEA64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6CCD-0C74-4558-BE8B-319AB9685B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5580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643685-E173-82E3-234B-A99D1E6E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8009C23-FAF5-42A4-3152-4614922EF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3C5D-2BC0-498D-B167-07EF2D9E2F83}" type="datetimeFigureOut">
              <a:rPr lang="pl-PL" smtClean="0"/>
              <a:t>10.06.2024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6EFE3DC-A82D-FA37-6E8E-5B4C43EE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A41AE70-7F6B-898E-1620-07954C83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6CCD-0C74-4558-BE8B-319AB9685B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544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CB77F43-B22E-48CB-B41F-16984CDC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3C5D-2BC0-498D-B167-07EF2D9E2F83}" type="datetimeFigureOut">
              <a:rPr lang="pl-PL" smtClean="0"/>
              <a:t>10.06.2024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59F9773-640C-BDC7-2855-86389FB7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E8CBC85-DEF9-BEBD-FD13-6474BCA5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6CCD-0C74-4558-BE8B-319AB9685B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5134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FEB2D4-688A-B49A-B461-EE36E6FD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B4ED67-DE6D-98D0-A9C9-C16E4A7EA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FF9F5B7-88B2-03C3-DB32-F46BBF282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8D0760E-5189-4479-0357-3B4E9C748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3C5D-2BC0-498D-B167-07EF2D9E2F83}" type="datetimeFigureOut">
              <a:rPr lang="pl-PL" smtClean="0"/>
              <a:t>10.06.2024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7FD1468-DE95-DB54-8AE1-ACC67F84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6F15DD8-4AEF-0E98-4F8A-462D271D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6CCD-0C74-4558-BE8B-319AB9685B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495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9BA76C-30ED-093F-DDB7-22346C88E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11CFC61-5C10-F087-6F4F-D98558BDA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991ED98-F1DC-D71C-5DD1-BC14F5A1E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DE03337-4B9A-F31F-CD8E-2DE7986C0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3C5D-2BC0-498D-B167-07EF2D9E2F83}" type="datetimeFigureOut">
              <a:rPr lang="pl-PL" smtClean="0"/>
              <a:t>10.06.2024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958E813-DBAC-5670-08B2-2EBAA7201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B0AB130-9DFE-9FD3-735D-C1691A3F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6CCD-0C74-4558-BE8B-319AB9685B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215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A867445-D704-11BD-AA97-90F9DDC7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057DAAA-D042-C364-F15B-CB239FE9E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4D260FA-751C-22C3-6EF0-172E022E5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6C3C5D-2BC0-498D-B167-07EF2D9E2F83}" type="datetimeFigureOut">
              <a:rPr lang="pl-PL" smtClean="0"/>
              <a:t>10.06.2024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58FA804-6939-E7B9-B5FA-E52C82E5B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4A65B9D-87D8-FCE6-CA92-50F6219D5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036CCD-0C74-4558-BE8B-319AB9685B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437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4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F10FE56-57C5-6BF0-C944-3A85149A8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chemeClr val="bg2"/>
                </a:solidFill>
              </a:rPr>
              <a:t>Final project </a:t>
            </a:r>
            <a:r>
              <a:rPr lang="pl-PL" sz="4000">
                <a:solidFill>
                  <a:schemeClr val="bg2"/>
                </a:solidFill>
              </a:rPr>
              <a:t>- </a:t>
            </a:r>
            <a:r>
              <a:rPr lang="en-US" sz="4000">
                <a:solidFill>
                  <a:schemeClr val="bg2"/>
                </a:solidFill>
              </a:rPr>
              <a:t>Daniel Zalewski</a:t>
            </a:r>
          </a:p>
        </p:txBody>
      </p:sp>
    </p:spTree>
    <p:extLst>
      <p:ext uri="{BB962C8B-B14F-4D97-AF65-F5344CB8AC3E}">
        <p14:creationId xmlns:p14="http://schemas.microsoft.com/office/powerpoint/2010/main" val="193731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D76E936-8A1E-CB53-841A-32A5BBE461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537" b="20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FE6A0E1-6624-0467-1605-0D8AB840C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RNA-</a:t>
            </a:r>
            <a:r>
              <a:rPr lang="pl-PL" dirty="0" err="1"/>
              <a:t>seq</a:t>
            </a:r>
            <a:r>
              <a:rPr lang="pl-PL" dirty="0"/>
              <a:t> </a:t>
            </a:r>
            <a:r>
              <a:rPr lang="pl-PL" dirty="0" err="1"/>
              <a:t>analysis</a:t>
            </a:r>
            <a:r>
              <a:rPr lang="pl-PL" dirty="0"/>
              <a:t> </a:t>
            </a:r>
            <a:r>
              <a:rPr lang="pl-PL" dirty="0" err="1"/>
              <a:t>steps</a:t>
            </a:r>
            <a:endParaRPr lang="pl-PL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50E875BE-0DDD-97DC-1136-1433220FC4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71173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6701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tekst, linia, Wykres, zrzut ekranu&#10;&#10;Opis wygenerowany automatycznie">
            <a:extLst>
              <a:ext uri="{FF2B5EF4-FFF2-40B4-BE49-F238E27FC236}">
                <a16:creationId xmlns:a16="http://schemas.microsoft.com/office/drawing/2014/main" id="{3C125112-26C4-B459-3D85-92BD74D2E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45" y="643467"/>
            <a:ext cx="9285110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41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zrzut ekranu, Wykres, diagram&#10;&#10;Opis wygenerowany automatycznie">
            <a:extLst>
              <a:ext uri="{FF2B5EF4-FFF2-40B4-BE49-F238E27FC236}">
                <a16:creationId xmlns:a16="http://schemas.microsoft.com/office/drawing/2014/main" id="{39B94184-694E-AF3E-BBC6-357C8DF84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45" y="643467"/>
            <a:ext cx="9285110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0904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tekst, zrzut ekranu, diagram&#10;&#10;Opis wygenerowany automatycznie">
            <a:extLst>
              <a:ext uri="{FF2B5EF4-FFF2-40B4-BE49-F238E27FC236}">
                <a16:creationId xmlns:a16="http://schemas.microsoft.com/office/drawing/2014/main" id="{58BCA309-B1AC-C87D-A4F0-E56E31D9C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45" y="643467"/>
            <a:ext cx="9285110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00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tekst, zrzut ekranu&#10;&#10;Opis wygenerowany automatycznie">
            <a:extLst>
              <a:ext uri="{FF2B5EF4-FFF2-40B4-BE49-F238E27FC236}">
                <a16:creationId xmlns:a16="http://schemas.microsoft.com/office/drawing/2014/main" id="{0ADA3E59-0491-E8EF-F25A-173308B91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45" y="643467"/>
            <a:ext cx="9285110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8004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tekst, zrzut ekranu, diagram, Prostokąt&#10;&#10;Opis wygenerowany automatycznie">
            <a:extLst>
              <a:ext uri="{FF2B5EF4-FFF2-40B4-BE49-F238E27FC236}">
                <a16:creationId xmlns:a16="http://schemas.microsoft.com/office/drawing/2014/main" id="{68DA7884-A473-5DB0-35FB-B0B504993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016" y="643467"/>
            <a:ext cx="9021967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61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DBFCEF4-D4F9-53AA-7C8D-76A0B1E23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Correlation and prediction model construction</a:t>
            </a:r>
          </a:p>
        </p:txBody>
      </p:sp>
    </p:spTree>
    <p:extLst>
      <p:ext uri="{BB962C8B-B14F-4D97-AF65-F5344CB8AC3E}">
        <p14:creationId xmlns:p14="http://schemas.microsoft.com/office/powerpoint/2010/main" val="2976851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68A85E-F0F4-B805-B554-7B8A5958B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Correlation</a:t>
            </a:r>
            <a:r>
              <a:rPr lang="pl-PL" dirty="0"/>
              <a:t> and </a:t>
            </a:r>
            <a:r>
              <a:rPr lang="pl-PL" dirty="0" err="1"/>
              <a:t>prediction</a:t>
            </a:r>
            <a:r>
              <a:rPr lang="pl-PL" dirty="0"/>
              <a:t> model </a:t>
            </a:r>
            <a:r>
              <a:rPr lang="pl-PL" dirty="0" err="1"/>
              <a:t>construction</a:t>
            </a:r>
            <a:r>
              <a:rPr lang="pl-PL" dirty="0"/>
              <a:t> </a:t>
            </a:r>
            <a:r>
              <a:rPr lang="pl-PL" dirty="0" err="1"/>
              <a:t>steps</a:t>
            </a:r>
            <a:endParaRPr lang="pl-PL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5BE3AE5E-760C-EC34-95D0-0AC2F1EC65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3947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tekst, zrzut ekranu, wzór, Prostokąt&#10;&#10;Opis wygenerowany automatycznie">
            <a:extLst>
              <a:ext uri="{FF2B5EF4-FFF2-40B4-BE49-F238E27FC236}">
                <a16:creationId xmlns:a16="http://schemas.microsoft.com/office/drawing/2014/main" id="{41380535-2757-E024-6B8E-722D34911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016" y="643467"/>
            <a:ext cx="6691968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46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tekst, zrzut ekranu, diagram, mapa&#10;&#10;Opis wygenerowany automatycznie">
            <a:extLst>
              <a:ext uri="{FF2B5EF4-FFF2-40B4-BE49-F238E27FC236}">
                <a16:creationId xmlns:a16="http://schemas.microsoft.com/office/drawing/2014/main" id="{60F5C2FB-CE2A-9193-294E-3DBAEA669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39" y="39323"/>
            <a:ext cx="5279922" cy="6779354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04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52DBE-7A84-DD15-A625-33C135F49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463" b="143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BF7878B1-731B-5EB7-D11F-0D7360CCE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l-PL" dirty="0" err="1">
                <a:solidFill>
                  <a:srgbClr val="FFFFFF"/>
                </a:solidFill>
              </a:rPr>
              <a:t>Short</a:t>
            </a:r>
            <a:r>
              <a:rPr lang="pl-PL" dirty="0">
                <a:solidFill>
                  <a:srgbClr val="FFFFFF"/>
                </a:solidFill>
              </a:rPr>
              <a:t> </a:t>
            </a:r>
            <a:r>
              <a:rPr lang="pl-PL" dirty="0" err="1">
                <a:solidFill>
                  <a:srgbClr val="FFFFFF"/>
                </a:solidFill>
              </a:rPr>
              <a:t>reminder</a:t>
            </a:r>
            <a:endParaRPr lang="pl-PL" dirty="0">
              <a:solidFill>
                <a:srgbClr val="FFFFFF"/>
              </a:solidFill>
            </a:endParaRPr>
          </a:p>
        </p:txBody>
      </p:sp>
      <p:graphicFrame>
        <p:nvGraphicFramePr>
          <p:cNvPr id="14" name="Symbol zastępczy zawartości 2">
            <a:extLst>
              <a:ext uri="{FF2B5EF4-FFF2-40B4-BE49-F238E27FC236}">
                <a16:creationId xmlns:a16="http://schemas.microsoft.com/office/drawing/2014/main" id="{A141E1AD-B667-750C-746E-2E45BCA11B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24919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1015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A541CDE-AF13-02A3-15CA-23D199DE7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pl-PL" sz="4000"/>
              <a:t>Bibliography: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948CBF-0D71-D398-DD80-829ECB35D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pl-PL" sz="2200" b="0" i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Huang, Hechen, et al. "Integrated analysis of microbiome and host transcriptome reveals correlations between gut microbiota and clinical outcomes in HBV-related hepatocellular carcinoma." </a:t>
            </a:r>
            <a:r>
              <a:rPr lang="pl-PL" sz="2200" b="0" i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Genome medicine</a:t>
            </a:r>
            <a:r>
              <a:rPr lang="pl-PL" sz="2200" b="0" i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12 (2020): 1-14.</a:t>
            </a:r>
            <a:endParaRPr lang="pl-PL" sz="2200"/>
          </a:p>
        </p:txBody>
      </p:sp>
    </p:spTree>
    <p:extLst>
      <p:ext uri="{BB962C8B-B14F-4D97-AF65-F5344CB8AC3E}">
        <p14:creationId xmlns:p14="http://schemas.microsoft.com/office/powerpoint/2010/main" val="2368953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01301D4-A95D-4C56-50BA-1BCC5516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817143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2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75EE3BB-D469-5C0F-897B-4E5BEC78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16S rRNA</a:t>
            </a:r>
          </a:p>
        </p:txBody>
      </p:sp>
    </p:spTree>
    <p:extLst>
      <p:ext uri="{BB962C8B-B14F-4D97-AF65-F5344CB8AC3E}">
        <p14:creationId xmlns:p14="http://schemas.microsoft.com/office/powerpoint/2010/main" val="2143750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8569F3-FD00-E035-113C-F98D0A60C3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6932" b="87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8FC188C-9318-AB2D-295E-B1306DEF0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16S </a:t>
            </a:r>
            <a:r>
              <a:rPr lang="pl-PL" dirty="0" err="1"/>
              <a:t>rRNA</a:t>
            </a:r>
            <a:r>
              <a:rPr lang="pl-PL" dirty="0"/>
              <a:t> </a:t>
            </a:r>
            <a:r>
              <a:rPr lang="pl-PL" dirty="0" err="1"/>
              <a:t>analysis</a:t>
            </a:r>
            <a:r>
              <a:rPr lang="pl-PL" dirty="0"/>
              <a:t> </a:t>
            </a:r>
            <a:r>
              <a:rPr lang="pl-PL" dirty="0" err="1"/>
              <a:t>steps</a:t>
            </a:r>
            <a:endParaRPr lang="pl-PL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19FA2BD0-C87C-4EC6-4077-9FD3D206D8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9884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919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tekst, diagram, zrzut ekranu, Wykres&#10;&#10;Opis wygenerowany automatycznie">
            <a:extLst>
              <a:ext uri="{FF2B5EF4-FFF2-40B4-BE49-F238E27FC236}">
                <a16:creationId xmlns:a16="http://schemas.microsoft.com/office/drawing/2014/main" id="{B64AA661-8B67-6FD0-7298-3ACC55B64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45" y="643467"/>
            <a:ext cx="9285110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2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tekst, zrzut ekranu, linia, Wykres&#10;&#10;Opis wygenerowany automatycznie">
            <a:extLst>
              <a:ext uri="{FF2B5EF4-FFF2-40B4-BE49-F238E27FC236}">
                <a16:creationId xmlns:a16="http://schemas.microsoft.com/office/drawing/2014/main" id="{D8F8AA01-4518-9A81-05A1-8184FED0C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45" y="643467"/>
            <a:ext cx="9285110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4554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tekst, zrzut ekranu, diagram, linia&#10;&#10;Opis wygenerowany automatycznie">
            <a:extLst>
              <a:ext uri="{FF2B5EF4-FFF2-40B4-BE49-F238E27FC236}">
                <a16:creationId xmlns:a16="http://schemas.microsoft.com/office/drawing/2014/main" id="{21C2F37E-0939-324B-7230-073D84DB1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45" y="643467"/>
            <a:ext cx="9285110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7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tekst, zrzut ekranu, Prostokąt, diagram&#10;&#10;Opis wygenerowany automatycznie">
            <a:extLst>
              <a:ext uri="{FF2B5EF4-FFF2-40B4-BE49-F238E27FC236}">
                <a16:creationId xmlns:a16="http://schemas.microsoft.com/office/drawing/2014/main" id="{DF4F8D8A-7739-8028-1E49-87FB73973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45" y="643467"/>
            <a:ext cx="9285110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97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316AB19-3753-1234-DD0B-C1AB48BDF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RNA-seq</a:t>
            </a:r>
          </a:p>
        </p:txBody>
      </p:sp>
    </p:spTree>
    <p:extLst>
      <p:ext uri="{BB962C8B-B14F-4D97-AF65-F5344CB8AC3E}">
        <p14:creationId xmlns:p14="http://schemas.microsoft.com/office/powerpoint/2010/main" val="4017179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211</Words>
  <Application>Microsoft Office PowerPoint</Application>
  <PresentationFormat>Panoramiczny</PresentationFormat>
  <Paragraphs>27</Paragraphs>
  <Slides>21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Motyw pakietu Office</vt:lpstr>
      <vt:lpstr>Final project - Daniel Zalewski</vt:lpstr>
      <vt:lpstr>Short reminder</vt:lpstr>
      <vt:lpstr>16S rRNA</vt:lpstr>
      <vt:lpstr>16S rRNA analysis steps</vt:lpstr>
      <vt:lpstr>Prezentacja programu PowerPoint</vt:lpstr>
      <vt:lpstr>Prezentacja programu PowerPoint</vt:lpstr>
      <vt:lpstr>Prezentacja programu PowerPoint</vt:lpstr>
      <vt:lpstr>Prezentacja programu PowerPoint</vt:lpstr>
      <vt:lpstr>RNA-seq</vt:lpstr>
      <vt:lpstr>RNA-seq analysis steps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Correlation and prediction model construction</vt:lpstr>
      <vt:lpstr>Correlation and prediction model construction steps</vt:lpstr>
      <vt:lpstr>Prezentacja programu PowerPoint</vt:lpstr>
      <vt:lpstr>Prezentacja programu PowerPoint</vt:lpstr>
      <vt:lpstr>Bibliography: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Zalewski</dc:creator>
  <cp:lastModifiedBy>Daniel</cp:lastModifiedBy>
  <cp:revision>22</cp:revision>
  <dcterms:created xsi:type="dcterms:W3CDTF">2024-06-09T20:23:51Z</dcterms:created>
  <dcterms:modified xsi:type="dcterms:W3CDTF">2024-06-10T09:27:45Z</dcterms:modified>
</cp:coreProperties>
</file>