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783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042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493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60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826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26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751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5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861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4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1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0ABA6F-C853-460C-927C-7AB4DAF24D89}" type="datetimeFigureOut">
              <a:rPr lang="sk-SK" smtClean="0"/>
              <a:t>16. 3. 2022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AE160E-C2D1-46C0-9F00-33A82AFA957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05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eepFoxx/Dots-and-boxe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92ED7-D5AE-4681-B601-D93DE0398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sk-SK" dirty="0"/>
              <a:t>Dots and Boxes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321F66-1BF2-47BF-885D-E9E00CDBC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Jakub Hulín 1.AT</a:t>
            </a:r>
          </a:p>
        </p:txBody>
      </p:sp>
    </p:spTree>
    <p:extLst>
      <p:ext uri="{BB962C8B-B14F-4D97-AF65-F5344CB8AC3E}">
        <p14:creationId xmlns:p14="http://schemas.microsoft.com/office/powerpoint/2010/main" val="327764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A51235F-7FCB-4E7C-BC4E-9F62C51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85" y="1105143"/>
            <a:ext cx="4428648" cy="2133593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3177870C-A916-44CA-8D01-F7EFF06A963E}"/>
              </a:ext>
            </a:extLst>
          </p:cNvPr>
          <p:cNvSpPr txBox="1"/>
          <p:nvPr/>
        </p:nvSpPr>
        <p:spPr>
          <a:xfrm>
            <a:off x="6419119" y="3429000"/>
            <a:ext cx="4079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Začiatok hry: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Resetovanie pozície označenia na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Odstránenie všetkých predošlých vyplnených boxov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Odstránenie všetkých strán boxov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Pokračovanie programu s všetkými premennými </a:t>
            </a:r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ADE4FE88-EAFF-44E4-8F16-3B6F2038A678}"/>
              </a:ext>
            </a:extLst>
          </p:cNvPr>
          <p:cNvCxnSpPr/>
          <p:nvPr/>
        </p:nvCxnSpPr>
        <p:spPr>
          <a:xfrm>
            <a:off x="5591908" y="3343275"/>
            <a:ext cx="666017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B9D4647-644B-4EE8-BCB8-2B3147429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13" y="237881"/>
            <a:ext cx="3345091" cy="4351338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6B8155B6-9688-4F27-818F-E84FED3DB51F}"/>
              </a:ext>
            </a:extLst>
          </p:cNvPr>
          <p:cNvSpPr txBox="1"/>
          <p:nvPr/>
        </p:nvSpPr>
        <p:spPr>
          <a:xfrm>
            <a:off x="6991350" y="2314575"/>
            <a:ext cx="3590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Ak hra beží zaznamenáva zmačknutie všetkých kláves a pri:</a:t>
            </a:r>
          </a:p>
          <a:p>
            <a:endParaRPr lang="sk-SK" dirty="0"/>
          </a:p>
          <a:p>
            <a:r>
              <a:rPr lang="sk-SK" dirty="0"/>
              <a:t>Šipkách označí časť boxu a prehrá zvukový efekt</a:t>
            </a:r>
          </a:p>
          <a:p>
            <a:endParaRPr lang="sk-SK" dirty="0"/>
          </a:p>
          <a:p>
            <a:r>
              <a:rPr lang="sk-SK" dirty="0"/>
              <a:t>Pri zmačknutí R reštartuje hru a prehrá soundtrack</a:t>
            </a:r>
          </a:p>
          <a:p>
            <a:endParaRPr lang="sk-SK" dirty="0"/>
          </a:p>
          <a:p>
            <a:r>
              <a:rPr lang="sk-SK" dirty="0"/>
              <a:t>Pri zmačknutí Q alebo klávesy escape hru vypne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B75B4DA-F4FD-46DF-A835-CA992D2B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13" y="4967198"/>
            <a:ext cx="4191585" cy="1286054"/>
          </a:xfrm>
          <a:prstGeom prst="rect">
            <a:avLst/>
          </a:prstGeom>
        </p:spPr>
      </p:pic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B3A37867-70D8-4E7B-8B7B-B355B0B754F0}"/>
              </a:ext>
            </a:extLst>
          </p:cNvPr>
          <p:cNvCxnSpPr>
            <a:cxnSpLocks/>
          </p:cNvCxnSpPr>
          <p:nvPr/>
        </p:nvCxnSpPr>
        <p:spPr>
          <a:xfrm>
            <a:off x="4152900" y="1657350"/>
            <a:ext cx="2838450" cy="1704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577A9CE2-6E46-4A8D-8FF3-19999DA7D7D3}"/>
              </a:ext>
            </a:extLst>
          </p:cNvPr>
          <p:cNvCxnSpPr>
            <a:stCxn id="8" idx="0"/>
          </p:cNvCxnSpPr>
          <p:nvPr/>
        </p:nvCxnSpPr>
        <p:spPr>
          <a:xfrm flipV="1">
            <a:off x="2793506" y="4295775"/>
            <a:ext cx="4007344" cy="67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5FBA1E0F-0C0F-4B2D-8DC7-1707302A9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373" y="6243728"/>
            <a:ext cx="4143953" cy="409632"/>
          </a:xfrm>
          <a:prstGeom prst="rect">
            <a:avLst/>
          </a:prstGeom>
        </p:spPr>
      </p:pic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FF7345C5-CEA7-45F5-AC36-DBAC80086E71}"/>
              </a:ext>
            </a:extLst>
          </p:cNvPr>
          <p:cNvCxnSpPr>
            <a:stCxn id="15" idx="0"/>
          </p:cNvCxnSpPr>
          <p:nvPr/>
        </p:nvCxnSpPr>
        <p:spPr>
          <a:xfrm flipV="1">
            <a:off x="6991350" y="5610225"/>
            <a:ext cx="390525" cy="633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5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8121E3A-4FB4-4912-9101-E2E25AF4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66" y="203109"/>
            <a:ext cx="6916115" cy="3934374"/>
          </a:xfr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5D060E1B-627F-4A2E-810A-35C47846D054}"/>
              </a:ext>
            </a:extLst>
          </p:cNvPr>
          <p:cNvSpPr txBox="1"/>
          <p:nvPr/>
        </p:nvSpPr>
        <p:spPr>
          <a:xfrm>
            <a:off x="7905750" y="566678"/>
            <a:ext cx="4057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„Definícia“ konca hry: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Vytvorenie obdĺžnikového okna s čiernou výplňou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Pozastavenie hlavného soundtracku a prehranie zvukového efektu výhry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Vypísanie textu Koniec hry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Vypísanie víťaza hry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Vypísanie možností pokračovania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8" name="Zástupný objekt pre obsah 4">
            <a:extLst>
              <a:ext uri="{FF2B5EF4-FFF2-40B4-BE49-F238E27FC236}">
                <a16:creationId xmlns:a16="http://schemas.microsoft.com/office/drawing/2014/main" id="{3D71636D-1778-48DA-A37B-9BB0B3A1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6" y="4724400"/>
            <a:ext cx="5356991" cy="17049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00126AF4-9C9D-4D14-A089-D9B590B5BFE3}"/>
              </a:ext>
            </a:extLst>
          </p:cNvPr>
          <p:cNvSpPr txBox="1"/>
          <p:nvPr/>
        </p:nvSpPr>
        <p:spPr>
          <a:xfrm>
            <a:off x="6353175" y="4895850"/>
            <a:ext cx="40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Podčiarknutie aktuálneho hráča:</a:t>
            </a:r>
          </a:p>
          <a:p>
            <a:endParaRPr lang="sk-SK" dirty="0"/>
          </a:p>
          <a:p>
            <a:r>
              <a:rPr lang="sk-SK" dirty="0"/>
              <a:t>Nakreslenie čiary pod konkrétnym hráčom podľa kola</a:t>
            </a:r>
          </a:p>
        </p:txBody>
      </p:sp>
    </p:spTree>
    <p:extLst>
      <p:ext uri="{BB962C8B-B14F-4D97-AF65-F5344CB8AC3E}">
        <p14:creationId xmlns:p14="http://schemas.microsoft.com/office/powerpoint/2010/main" val="18115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DE5126-6938-4B3F-A3D1-5E2FEADA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4" y="1581149"/>
            <a:ext cx="10506075" cy="1971675"/>
          </a:xfrm>
        </p:spPr>
        <p:txBody>
          <a:bodyPr>
            <a:normAutofit/>
          </a:bodyPr>
          <a:lstStyle/>
          <a:p>
            <a:r>
              <a:rPr lang="sk-SK" sz="5400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078B92-E256-403B-A7F9-F8D68234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6267450"/>
            <a:ext cx="9601200" cy="3581400"/>
          </a:xfrm>
        </p:spPr>
        <p:txBody>
          <a:bodyPr/>
          <a:lstStyle/>
          <a:p>
            <a:r>
              <a:rPr lang="sk-SK" dirty="0"/>
              <a:t>Zdroje: </a:t>
            </a:r>
            <a:r>
              <a:rPr lang="sk-SK" dirty="0">
                <a:hlinkClick r:id="rId2"/>
              </a:rPr>
              <a:t>https</a:t>
            </a:r>
            <a:r>
              <a:rPr lang="sk-SK" sz="2400" dirty="0">
                <a:hlinkClick r:id="rId2"/>
              </a:rPr>
              <a:t>://github.com/SleepFoxx/Dots-and-boxes.git</a:t>
            </a:r>
            <a:endParaRPr lang="sk-SK" sz="2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7524095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19</TotalTime>
  <Words>121</Words>
  <Application>Microsoft Office PowerPoint</Application>
  <PresentationFormat>Širokouhlá</PresentationFormat>
  <Paragraphs>26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Orezanie</vt:lpstr>
      <vt:lpstr>Dots and Boxes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 and Boxes</dc:title>
  <dc:creator>Jakub Hulín</dc:creator>
  <cp:lastModifiedBy>Jakub Hulín</cp:lastModifiedBy>
  <cp:revision>1</cp:revision>
  <dcterms:created xsi:type="dcterms:W3CDTF">2022-03-16T12:09:11Z</dcterms:created>
  <dcterms:modified xsi:type="dcterms:W3CDTF">2022-03-16T12:28:29Z</dcterms:modified>
</cp:coreProperties>
</file>