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72" r:id="rId5"/>
    <p:sldId id="264" r:id="rId6"/>
    <p:sldId id="265" r:id="rId7"/>
    <p:sldId id="258" r:id="rId8"/>
    <p:sldId id="271" r:id="rId9"/>
    <p:sldId id="266" r:id="rId10"/>
    <p:sldId id="270" r:id="rId11"/>
    <p:sldId id="263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D197-BA69-496C-8019-00A52B6C2C26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06D99-62AF-46CA-AEA1-12EBF6D1A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2A88-04B5-433B-AA6E-DC25F267745D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6294-FA3C-440C-B722-52DB9E2D8948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CAE9-8D20-4D6E-B377-A65FB58A3EB3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24" y="260648"/>
            <a:ext cx="3898776" cy="4900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C657-6C5F-44CB-8E05-5EA90CB359AE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C6-BE18-4C70-9A96-CA9E5707C7CB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DE32-A7AD-4C63-AD2C-67524DAE5C64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226-9229-4CCA-B58C-7542F6D2F295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7C8F-7AFC-4C2A-9AA8-3FA1910AAA7E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E5E5-E5A8-4737-A6CC-CB7B919950DF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376-F0AD-4735-BAD4-D078DB73411D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9593-85FA-454B-A8FA-794DA19A209A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E74F-D91A-4805-AEFE-D2F4474C6512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C657-6C5F-44CB-8E05-5EA90CB359AE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eeperKKY/ESP8266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virtualbox.org/virtualbox/5.0.4/Oracle_VM_VirtualBox_Extension_Pack-5.0.4-102546.vbox-extpack" TargetMode="External"/><Relationship Id="rId2" Type="http://schemas.openxmlformats.org/officeDocument/2006/relationships/hyperlink" Target="https://drive.google.com/file/d/0BzEE0xWiSuFuWjA5Q3gyWWwxNk0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leeperKKY/ESP826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ESP8266 Direct Coding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4246240"/>
            <a:ext cx="7304856" cy="155902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</a:t>
            </a:r>
            <a:r>
              <a:rPr lang="ko-KR" altLang="en-US" sz="2400" dirty="0" smtClean="0"/>
              <a:t>을 코딩할 환경을 만든다</a:t>
            </a:r>
            <a:r>
              <a:rPr lang="en-US" altLang="ko-KR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</a:t>
            </a: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TCP</a:t>
            </a:r>
            <a:r>
              <a:rPr lang="ko-KR" altLang="en-US" sz="2400" dirty="0" smtClean="0"/>
              <a:t>서버를 만든다</a:t>
            </a:r>
            <a:r>
              <a:rPr lang="en-US" altLang="ko-KR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</a:t>
            </a:r>
            <a:r>
              <a:rPr lang="ko-KR" altLang="en-US" sz="2400" dirty="0" smtClean="0"/>
              <a:t>에 업로드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61656" y="274638"/>
            <a:ext cx="41148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450912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Make </a:t>
            </a:r>
            <a:r>
              <a:rPr lang="ko-KR" altLang="en-US" dirty="0" smtClean="0"/>
              <a:t>성공 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생성된 </a:t>
            </a:r>
            <a:r>
              <a:rPr lang="en-US" altLang="ko-KR" dirty="0" smtClean="0"/>
              <a:t>build, firmware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100" name="Picture 4" descr="H:\ESP8266Wifi ModuleSDK\doc\ppt이미지\ESP8266 TCP 서버 만들기\make 성공 화면 &amp; 생성된 build, firmware 폴더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075781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에 업로드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6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altLang="ko-KR" sz="1800" dirty="0" smtClean="0"/>
              <a:t>ESP8266</a:t>
            </a:r>
            <a:r>
              <a:rPr lang="ko-KR" altLang="en-US" sz="1800" dirty="0" smtClean="0"/>
              <a:t>모듈을 개발보드에 장착시킨다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en-US" altLang="ko-KR" sz="1800" dirty="0" smtClean="0"/>
              <a:t>GPIO0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GND</a:t>
            </a:r>
            <a:r>
              <a:rPr lang="ko-KR" altLang="en-US" sz="1800" dirty="0" smtClean="0"/>
              <a:t>에 연결한다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en-US" altLang="ko-KR" sz="1800" dirty="0" smtClean="0"/>
              <a:t>ESP-201</a:t>
            </a:r>
            <a:r>
              <a:rPr lang="ko-KR" altLang="en-US" sz="1800" dirty="0" smtClean="0"/>
              <a:t>개발보드의 전원을 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en-US" altLang="ko-KR" sz="1800" dirty="0" smtClean="0"/>
              <a:t>K1 </a:t>
            </a:r>
            <a:r>
              <a:rPr lang="ko-KR" altLang="en-US" sz="1800" dirty="0" err="1" smtClean="0"/>
              <a:t>딥스위치</a:t>
            </a:r>
            <a:r>
              <a:rPr lang="ko-KR" altLang="en-US" sz="1800" dirty="0" smtClean="0"/>
              <a:t> 버튼을 </a:t>
            </a:r>
            <a:r>
              <a:rPr lang="en-US" altLang="ko-KR" sz="1800" dirty="0" smtClean="0"/>
              <a:t>on</a:t>
            </a:r>
            <a:r>
              <a:rPr lang="ko-KR" altLang="en-US" sz="1800" dirty="0" smtClean="0"/>
              <a:t>하고 개발 보드의 전원을 켠다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en-US" altLang="ko-KR" sz="1800" dirty="0" smtClean="0"/>
              <a:t>K1 </a:t>
            </a:r>
            <a:r>
              <a:rPr lang="ko-KR" altLang="en-US" sz="1800" dirty="0" err="1" smtClean="0"/>
              <a:t>딥스위치</a:t>
            </a:r>
            <a:r>
              <a:rPr lang="ko-KR" altLang="en-US" sz="1800" dirty="0" smtClean="0"/>
              <a:t> 버튼을 </a:t>
            </a:r>
            <a:r>
              <a:rPr lang="en-US" altLang="ko-KR" sz="1800" dirty="0" smtClean="0"/>
              <a:t>off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ko-KR" altLang="en-US" sz="1800" dirty="0" smtClean="0"/>
              <a:t>아래의 명령어를 이용하여 </a:t>
            </a:r>
            <a:r>
              <a:rPr lang="ko-KR" altLang="en-US" sz="1800" dirty="0" err="1" smtClean="0"/>
              <a:t>펌웨어를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업로드한다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500" dirty="0" smtClean="0"/>
              <a:t>#</a:t>
            </a:r>
            <a:r>
              <a:rPr lang="en-US" altLang="ko-KR" sz="1500" dirty="0" smtClean="0"/>
              <a:t> [</a:t>
            </a:r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</a:t>
            </a:r>
            <a:r>
              <a:rPr lang="en-US" altLang="ko-KR" sz="1500" dirty="0" err="1" smtClean="0"/>
              <a:t>esptool-py</a:t>
            </a:r>
            <a:r>
              <a:rPr lang="en-US" altLang="ko-KR" sz="1500" dirty="0" smtClean="0"/>
              <a:t>/esptool.py --port /dev/ttyUSB0 </a:t>
            </a:r>
            <a:r>
              <a:rPr lang="en-US" altLang="ko-KR" sz="1500" dirty="0" err="1" smtClean="0"/>
              <a:t>write_flash</a:t>
            </a:r>
            <a:r>
              <a:rPr lang="en-US" altLang="ko-KR" sz="1500" dirty="0" smtClean="0"/>
              <a:t> 0x3C000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/ESP8266_SDK/bin/blank.bin 0x00000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/ESP8266_SDK/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)/</a:t>
            </a:r>
            <a:r>
              <a:rPr lang="en-US" altLang="ko-KR" sz="1500" dirty="0" err="1" smtClean="0"/>
              <a:t>wifiex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)/firmware/0x00000.bin 0x40000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 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/ESP8266_SDK/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)/</a:t>
            </a:r>
            <a:r>
              <a:rPr lang="en-US" altLang="ko-KR" sz="1500" dirty="0" err="1" smtClean="0"/>
              <a:t>wifiex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)/ firmware/0x40000.bin</a:t>
            </a:r>
            <a:r>
              <a:rPr lang="en-US" altLang="ko-KR" sz="1500" dirty="0" smtClean="0"/>
              <a:t>]</a:t>
            </a:r>
          </a:p>
          <a:p>
            <a:pPr>
              <a:buNone/>
            </a:pPr>
            <a:r>
              <a:rPr lang="en-US" altLang="ko-KR" sz="1500" dirty="0" smtClean="0"/>
              <a:t># </a:t>
            </a:r>
            <a:r>
              <a:rPr lang="ko-KR" altLang="en-US" sz="1500" dirty="0" smtClean="0"/>
              <a:t>또는 </a:t>
            </a:r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burnEsp</a:t>
            </a:r>
            <a:r>
              <a:rPr lang="en-US" altLang="ko-KR" sz="1500" dirty="0" smtClean="0"/>
              <a:t>” </a:t>
            </a:r>
            <a:r>
              <a:rPr lang="ko-KR" altLang="en-US" sz="1500" dirty="0" smtClean="0"/>
              <a:t>라는 이름의 파일을 만들고 그 안에 위의 명령어를 집어 넣은 뒤 </a:t>
            </a:r>
            <a:r>
              <a:rPr lang="en-US" altLang="ko-KR" sz="1500" dirty="0" smtClean="0"/>
              <a:t>[./</a:t>
            </a:r>
            <a:r>
              <a:rPr lang="en-US" altLang="ko-KR" sz="1500" dirty="0" err="1" smtClean="0"/>
              <a:t>burnEsp</a:t>
            </a:r>
            <a:r>
              <a:rPr lang="en-US" altLang="ko-KR" sz="1500" dirty="0" smtClean="0"/>
              <a:t>] </a:t>
            </a:r>
            <a:r>
              <a:rPr lang="ko-KR" altLang="en-US" sz="1500" dirty="0" smtClean="0"/>
              <a:t>명령어를 타이핑하면 </a:t>
            </a:r>
            <a:r>
              <a:rPr lang="ko-KR" altLang="en-US" sz="1500" dirty="0" err="1" smtClean="0"/>
              <a:t>펌웨어</a:t>
            </a:r>
            <a:r>
              <a:rPr lang="ko-KR" altLang="en-US" sz="1500" dirty="0" smtClean="0"/>
              <a:t> 업로드가 시작된다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방법을 권장한다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다음 </a:t>
            </a:r>
            <a:r>
              <a:rPr lang="ko-KR" altLang="en-US" sz="1500" dirty="0" err="1" smtClean="0"/>
              <a:t>프로젝트때</a:t>
            </a:r>
            <a:r>
              <a:rPr lang="ko-KR" altLang="en-US" sz="1500" dirty="0" smtClean="0"/>
              <a:t> 이 파일을 복사하고 위 명령어의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부분만 바꿔주면 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작업환경이 바뀌면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부분도 같이 바꿔 주어야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에 업로드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648072"/>
          </a:xfrm>
        </p:spPr>
        <p:txBody>
          <a:bodyPr/>
          <a:lstStyle/>
          <a:p>
            <a:pPr algn="ctr"/>
            <a:r>
              <a:rPr lang="ko-KR" altLang="en-US" dirty="0" smtClean="0"/>
              <a:t>업로드 과정 그림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70892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Q &amp; A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07707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ESP8266 </a:t>
            </a:r>
            <a:r>
              <a:rPr lang="ko-KR" altLang="en-US" dirty="0" smtClean="0"/>
              <a:t>모듈을 테스트 하기 위한 테스트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github.com/SleeperKKY/ESP8266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apk</a:t>
            </a:r>
            <a:r>
              <a:rPr lang="ko-KR" altLang="en-US" dirty="0" smtClean="0"/>
              <a:t>를 다운받을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프로그래밍에 관한 자료도 위의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통해 다운받을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500" dirty="0" err="1" smtClean="0"/>
              <a:t>VirtualBox</a:t>
            </a:r>
            <a:r>
              <a:rPr lang="ko-KR" altLang="en-US" sz="1500" dirty="0" smtClean="0"/>
              <a:t>용 </a:t>
            </a:r>
            <a:r>
              <a:rPr lang="ko-KR" altLang="en-US" sz="1500" dirty="0" smtClean="0">
                <a:hlinkClick r:id="rId2"/>
              </a:rPr>
              <a:t>이미지 파일</a:t>
            </a:r>
            <a:r>
              <a:rPr lang="ko-KR" altLang="en-US" sz="1500" dirty="0" smtClean="0"/>
              <a:t>을 다운받는다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ko-KR" altLang="en-US" sz="1500" dirty="0" err="1" smtClean="0"/>
              <a:t>버추얼</a:t>
            </a:r>
            <a:r>
              <a:rPr lang="ko-KR" altLang="en-US" sz="1500" dirty="0" smtClean="0"/>
              <a:t> 박스 </a:t>
            </a:r>
            <a:r>
              <a:rPr lang="ko-KR" altLang="en-US" sz="1500" dirty="0" smtClean="0">
                <a:hlinkClick r:id="rId3"/>
              </a:rPr>
              <a:t>확장 패키지</a:t>
            </a:r>
            <a:r>
              <a:rPr lang="ko-KR" altLang="en-US" sz="1500" dirty="0" smtClean="0"/>
              <a:t>를 다운받고 실행하여 설치한다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en-US" altLang="ko-KR" sz="1500" dirty="0" err="1" smtClean="0"/>
              <a:t>VirtualBox</a:t>
            </a:r>
            <a:r>
              <a:rPr lang="ko-KR" altLang="en-US" sz="1500" dirty="0" smtClean="0"/>
              <a:t>에 다운받은 이미지 파일을 추가하고 실행시킨다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ko-KR" altLang="en-US" sz="1500" dirty="0" smtClean="0"/>
              <a:t>터미널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ExTerminal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실행시켜서 </a:t>
            </a:r>
            <a:r>
              <a:rPr lang="en-US" altLang="ko-KR" sz="1500" dirty="0" smtClean="0"/>
              <a:t>‘/opt/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로</a:t>
            </a:r>
            <a:r>
              <a:rPr lang="ko-KR" altLang="en-US" sz="1500" dirty="0" smtClean="0"/>
              <a:t> 이동한다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ko-KR" altLang="en-US" sz="1500" dirty="0" smtClean="0"/>
              <a:t>자신이 사용할 </a:t>
            </a:r>
            <a:r>
              <a:rPr lang="ko-KR" altLang="en-US" sz="1500" dirty="0" err="1" smtClean="0"/>
              <a:t>디렉토리를</a:t>
            </a:r>
            <a:r>
              <a:rPr lang="ko-KR" altLang="en-US" sz="1500" dirty="0" smtClean="0"/>
              <a:t> 만든다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여기서는 </a:t>
            </a:r>
            <a:r>
              <a:rPr lang="en-US" altLang="ko-KR" sz="1500" dirty="0" smtClean="0"/>
              <a:t>‘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이름으로 만든다</a:t>
            </a:r>
            <a:r>
              <a:rPr lang="en-US" altLang="ko-KR" sz="1500" dirty="0" smtClean="0"/>
              <a:t>.)</a:t>
            </a:r>
          </a:p>
          <a:p>
            <a:pPr>
              <a:buAutoNum type="arabicPeriod"/>
            </a:pPr>
            <a:r>
              <a:rPr lang="en-US" altLang="ko-KR" sz="1500" dirty="0" smtClean="0">
                <a:hlinkClick r:id="rId4"/>
              </a:rPr>
              <a:t>https</a:t>
            </a:r>
            <a:r>
              <a:rPr lang="en-US" altLang="ko-KR" sz="1500" dirty="0" smtClean="0">
                <a:hlinkClick r:id="rId4"/>
              </a:rPr>
              <a:t>://</a:t>
            </a:r>
            <a:r>
              <a:rPr lang="en-US" altLang="ko-KR" sz="1500" dirty="0" smtClean="0">
                <a:hlinkClick r:id="rId4"/>
              </a:rPr>
              <a:t>github.com/SleeperKKY/ESP8266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에서 </a:t>
            </a:r>
            <a:r>
              <a:rPr lang="en-US" altLang="ko-KR" sz="1500" dirty="0" err="1" smtClean="0"/>
              <a:t>Makefile</a:t>
            </a:r>
            <a:r>
              <a:rPr lang="ko-KR" altLang="en-US" sz="1500" dirty="0" smtClean="0"/>
              <a:t>을 다운받고 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디렉토리에</a:t>
            </a:r>
            <a:r>
              <a:rPr lang="ko-KR" altLang="en-US" sz="1500" dirty="0" smtClean="0"/>
              <a:t> 넣어준다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디렉토리 내에서 이제 프로젝트를 </a:t>
            </a:r>
            <a:r>
              <a:rPr lang="ko-KR" altLang="en-US" sz="1500" dirty="0" err="1" smtClean="0"/>
              <a:t>만들때마다</a:t>
            </a:r>
            <a:r>
              <a:rPr lang="ko-KR" altLang="en-US" sz="1500" dirty="0" smtClean="0"/>
              <a:t> 프로젝트 폴더를 만들고 그 안에 </a:t>
            </a:r>
            <a:r>
              <a:rPr lang="en-US" altLang="ko-KR" sz="1500" dirty="0" err="1" smtClean="0"/>
              <a:t>Makefile</a:t>
            </a:r>
            <a:r>
              <a:rPr lang="ko-KR" altLang="en-US" sz="1500" dirty="0" smtClean="0"/>
              <a:t>을 넣어준다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# ‘/opt/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</a:t>
            </a:r>
            <a:r>
              <a:rPr lang="en-US" altLang="ko-KR" sz="1500" dirty="0" err="1" smtClean="0"/>
              <a:t>esptool-py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폴더로 이동한다</a:t>
            </a:r>
            <a:r>
              <a:rPr lang="en-US" altLang="ko-KR" sz="1500" dirty="0" smtClean="0"/>
              <a:t>. ‘</a:t>
            </a:r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gedit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esptool-py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를 이용하여 </a:t>
            </a:r>
            <a:r>
              <a:rPr lang="en-US" altLang="ko-KR" sz="1500" dirty="0" err="1" smtClean="0"/>
              <a:t>esptool-py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파일에서 업로드 속도를 결정하는 </a:t>
            </a:r>
            <a:r>
              <a:rPr lang="en-US" altLang="ko-KR" sz="1500" dirty="0" smtClean="0"/>
              <a:t>baud rate</a:t>
            </a:r>
            <a:r>
              <a:rPr lang="ko-KR" altLang="en-US" sz="1500" dirty="0" smtClean="0"/>
              <a:t>을 설정할 수 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현재는 </a:t>
            </a:r>
            <a:r>
              <a:rPr lang="en-US" altLang="ko-KR" sz="1500" dirty="0" smtClean="0"/>
              <a:t>115200</a:t>
            </a:r>
            <a:r>
              <a:rPr lang="ko-KR" altLang="en-US" sz="1500" dirty="0" smtClean="0"/>
              <a:t>으로 되어있으므로 충분하므로 따로 설정할 필요는 없다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endParaRPr lang="ko-KR" altLang="en-US" sz="15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771800" y="5805264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버추얼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박스 이미지 추가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H:\ESP8266Wifi ModuleSDK\doc\ppt이미지\ESP8266 코딩 환경 만들기\버추얼 머신에 이미지 추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60848"/>
            <a:ext cx="4752528" cy="3339114"/>
          </a:xfrm>
          <a:prstGeom prst="rect">
            <a:avLst/>
          </a:prstGeom>
          <a:noFill/>
        </p:spPr>
      </p:pic>
      <p:pic>
        <p:nvPicPr>
          <p:cNvPr id="1028" name="Picture 4" descr="H:\ESP8266Wifi ModuleSDK\doc\ppt이미지\ESP8266 코딩 환경 만들기\ESP8266 버추얼 머신 이미지 파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340768"/>
            <a:ext cx="6503223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88024" y="260648"/>
            <a:ext cx="3898776" cy="490066"/>
          </a:xfrm>
        </p:spPr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pic>
        <p:nvPicPr>
          <p:cNvPr id="6146" name="Picture 2" descr="H:\ESP8266Wifi ModuleSDK\doc\ppt이미지\ESP8266 코딩 환경 만들기\버추얼 머신 extension pack 설치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5040560" cy="3541484"/>
          </a:xfrm>
          <a:prstGeom prst="rect">
            <a:avLst/>
          </a:prstGeom>
          <a:noFill/>
        </p:spPr>
      </p:pic>
      <p:pic>
        <p:nvPicPr>
          <p:cNvPr id="6147" name="Picture 3" descr="H:\ESP8266Wifi ModuleSDK\doc\ppt이미지\ESP8266 코딩 환경 만들기\버추얼 머신 extension pack 설치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196752"/>
            <a:ext cx="6257925" cy="257175"/>
          </a:xfrm>
          <a:prstGeom prst="rect">
            <a:avLst/>
          </a:prstGeom>
          <a:noFill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771800" y="5589240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2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버추얼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박스 확장 패키지 설치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771800" y="5805264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2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Share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폴더 제거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915978"/>
            <a:ext cx="7632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이미지에 오른쪽 마우스를 클릭한 뒤 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설정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을 클릭한다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그림</a:t>
            </a:r>
            <a:r>
              <a:rPr lang="en-US" altLang="ko-KR" sz="1500" dirty="0" smtClean="0"/>
              <a:t>2]</a:t>
            </a:r>
            <a:r>
              <a:rPr lang="ko-KR" altLang="en-US" sz="1500" dirty="0" smtClean="0"/>
              <a:t>와 같이 공유폴더를 눌러서 </a:t>
            </a:r>
            <a:r>
              <a:rPr lang="en-US" altLang="ko-KR" sz="1500" dirty="0" smtClean="0"/>
              <a:t>Share</a:t>
            </a:r>
            <a:r>
              <a:rPr lang="ko-KR" altLang="en-US" sz="1500" dirty="0" smtClean="0"/>
              <a:t>폴더를 클릭한 뒤 우측에 있는 지우기 아이콘을 클릭하여 폴더를 삭제한다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  <p:pic>
        <p:nvPicPr>
          <p:cNvPr id="2052" name="Picture 4" descr="H:\ESP8266Wifi ModuleSDK\doc\ppt이미지\ESP8266 코딩 환경 만들기\공유폴더 'Share' 제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10816"/>
            <a:ext cx="5400600" cy="3794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074" name="Picture 2" descr="H:\ESP8266Wifi ModuleSDK\doc\ppt이미지\ESP8266 코딩 환경 만들기\ESP8266 SDK 환경으로 이동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4714875" cy="409575"/>
          </a:xfrm>
          <a:prstGeom prst="rect">
            <a:avLst/>
          </a:prstGeom>
          <a:noFill/>
        </p:spPr>
      </p:pic>
      <p:pic>
        <p:nvPicPr>
          <p:cNvPr id="3075" name="Picture 3" descr="H:\ESP8266Wifi ModuleSDK\doc\ppt이미지\ESP8266 코딩 환경 만들기\내 작업 폴더 만들기(shinwook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650085"/>
            <a:ext cx="1181100" cy="219075"/>
          </a:xfrm>
          <a:prstGeom prst="rect">
            <a:avLst/>
          </a:prstGeom>
          <a:noFill/>
        </p:spPr>
      </p:pic>
      <p:pic>
        <p:nvPicPr>
          <p:cNvPr id="3076" name="Picture 4" descr="H:\ESP8266Wifi ModuleSDK\doc\ppt이미지\ESP8266 코딩 환경 만들기\ESP8266 SDK 내부 구성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993901"/>
            <a:ext cx="4591050" cy="523875"/>
          </a:xfrm>
          <a:prstGeom prst="rect">
            <a:avLst/>
          </a:prstGeom>
          <a:noFill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555776" y="2060848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3 ESP8266 SDK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작업폴더로 이동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27784" y="3803030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4 ESP8266 SDK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작업폴더 내부 구성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27784" y="5171182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5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내 작업 폴더 만들기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ko-KR" dirty="0" err="1" smtClean="0">
                <a:latin typeface="+mj-lt"/>
                <a:ea typeface="+mj-ea"/>
                <a:cs typeface="+mj-cs"/>
              </a:rPr>
              <a:t>shinwook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b="1" dirty="0" smtClean="0"/>
              <a:t>일반적인 프로젝트 생성 밑 코딩 절차</a:t>
            </a:r>
            <a:endParaRPr lang="en-US" altLang="ko-KR" sz="1800" b="1" dirty="0" smtClean="0"/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폴더 밑에 </a:t>
            </a:r>
            <a:r>
              <a:rPr lang="en-US" altLang="ko-KR" sz="1500" dirty="0" smtClean="0"/>
              <a:t>‘</a:t>
            </a:r>
            <a:r>
              <a:rPr lang="en-US" altLang="ko-KR" sz="1500" dirty="0" err="1" smtClean="0"/>
              <a:t>wifiex</a:t>
            </a:r>
            <a:r>
              <a:rPr lang="en-US" altLang="ko-KR" sz="1500" dirty="0" smtClean="0"/>
              <a:t>’(</a:t>
            </a:r>
            <a:r>
              <a:rPr lang="ko-KR" altLang="en-US" sz="1500" dirty="0" smtClean="0"/>
              <a:t>프로젝트 폴더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라고 폴더를 만든다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아무 이름이나 상관없다</a:t>
            </a:r>
            <a:r>
              <a:rPr lang="en-US" altLang="ko-KR" sz="1500" dirty="0" smtClean="0"/>
              <a:t>.)</a:t>
            </a:r>
          </a:p>
          <a:p>
            <a:pPr>
              <a:buAutoNum type="arabicPeriod"/>
            </a:pPr>
            <a:r>
              <a:rPr lang="en-US" altLang="ko-KR" sz="1500" dirty="0" err="1" smtClean="0"/>
              <a:t>Wifiex</a:t>
            </a:r>
            <a:r>
              <a:rPr lang="ko-KR" altLang="en-US" sz="1500" dirty="0" smtClean="0"/>
              <a:t>폴더로 이동한 뒤 폴더 밑에 </a:t>
            </a:r>
            <a:r>
              <a:rPr lang="en-US" altLang="ko-KR" sz="1500" dirty="0" smtClean="0"/>
              <a:t>‘user’</a:t>
            </a:r>
            <a:r>
              <a:rPr lang="ko-KR" altLang="en-US" sz="1500" dirty="0" smtClean="0"/>
              <a:t>이라는 이름의 폴더를 만든다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폴더의 이름을 바꾸고 싶다면 </a:t>
            </a:r>
            <a:r>
              <a:rPr lang="en-US" altLang="ko-KR" sz="1500" dirty="0" err="1" smtClean="0"/>
              <a:t>Makefile</a:t>
            </a:r>
            <a:r>
              <a:rPr lang="ko-KR" altLang="en-US" sz="1500" dirty="0" smtClean="0"/>
              <a:t>에서 </a:t>
            </a:r>
            <a:r>
              <a:rPr lang="en-US" altLang="ko-KR" sz="1500" dirty="0" smtClean="0"/>
              <a:t>‘MODULES’ </a:t>
            </a:r>
            <a:r>
              <a:rPr lang="ko-KR" altLang="en-US" sz="1500" dirty="0" smtClean="0"/>
              <a:t>부분을 변경시켜 주어야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폴더안에 </a:t>
            </a:r>
            <a:r>
              <a:rPr lang="en-US" altLang="ko-KR" sz="1500" dirty="0" smtClean="0"/>
              <a:t>‘</a:t>
            </a:r>
            <a:r>
              <a:rPr lang="en-US" altLang="ko-KR" sz="1500" dirty="0" err="1" smtClean="0"/>
              <a:t>user_main.c</a:t>
            </a:r>
            <a:r>
              <a:rPr lang="en-US" altLang="ko-KR" sz="1500" dirty="0" smtClean="0"/>
              <a:t>’, ‘</a:t>
            </a:r>
            <a:r>
              <a:rPr lang="en-US" altLang="ko-KR" sz="1500" dirty="0" err="1" smtClean="0"/>
              <a:t>user_config.h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파일을 만든다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파일들의 이름을 이렇게 고정해주어야 한다</a:t>
            </a:r>
            <a:r>
              <a:rPr lang="en-US" altLang="ko-KR" sz="1500" dirty="0" smtClean="0"/>
              <a:t>. </a:t>
            </a:r>
            <a:r>
              <a:rPr lang="en-US" altLang="ko-KR" sz="1500" dirty="0" err="1" smtClean="0"/>
              <a:t>user_main.c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파일은 </a:t>
            </a:r>
            <a:r>
              <a:rPr lang="en-US" altLang="ko-KR" sz="1500" dirty="0" smtClean="0"/>
              <a:t>ESP8266</a:t>
            </a:r>
            <a:r>
              <a:rPr lang="ko-KR" altLang="en-US" sz="1500" dirty="0" smtClean="0"/>
              <a:t>의 자체 컴파일러에서 진입부로 인식하는 함수인 </a:t>
            </a:r>
            <a:r>
              <a:rPr lang="en-US" altLang="ko-KR" sz="1500" dirty="0" err="1" smtClean="0"/>
              <a:t>user_init</a:t>
            </a:r>
            <a:r>
              <a:rPr lang="ko-KR" altLang="en-US" sz="1500" dirty="0" smtClean="0"/>
              <a:t>이 정의되어 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나중에 코딩부분에서 </a:t>
            </a:r>
            <a:r>
              <a:rPr lang="en-US" altLang="ko-KR" sz="1500" dirty="0" err="1" smtClean="0"/>
              <a:t>user_main.c</a:t>
            </a:r>
            <a:r>
              <a:rPr lang="ko-KR" altLang="en-US" sz="1500" dirty="0" smtClean="0"/>
              <a:t>부분을 </a:t>
            </a:r>
            <a:r>
              <a:rPr lang="ko-KR" altLang="en-US" sz="1500" dirty="0" err="1" smtClean="0"/>
              <a:t>코딩하도록</a:t>
            </a:r>
            <a:r>
              <a:rPr lang="ko-KR" altLang="en-US" sz="1500" dirty="0" smtClean="0"/>
              <a:t> 하겠다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>
              <a:buAutoNum type="arabicPeriod"/>
            </a:pPr>
            <a:r>
              <a:rPr lang="en-US" altLang="ko-KR" sz="1500" dirty="0" err="1" smtClean="0"/>
              <a:t>user_main.c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파일과 </a:t>
            </a:r>
            <a:r>
              <a:rPr lang="en-US" altLang="ko-KR" sz="1500" dirty="0" err="1" smtClean="0"/>
              <a:t>user_config.h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파일을 </a:t>
            </a:r>
            <a:r>
              <a:rPr lang="ko-KR" altLang="en-US" sz="1500" dirty="0" err="1" smtClean="0"/>
              <a:t>코딩한다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코딩을 위한 에디터는 </a:t>
            </a:r>
            <a:r>
              <a:rPr lang="en-US" altLang="ko-KR" sz="1500" dirty="0" err="1" smtClean="0"/>
              <a:t>geany</a:t>
            </a:r>
            <a:r>
              <a:rPr lang="ko-KR" altLang="en-US" sz="1500" dirty="0" smtClean="0"/>
              <a:t>를 이용한다</a:t>
            </a:r>
            <a:r>
              <a:rPr lang="en-US" altLang="ko-KR" sz="1500" dirty="0" smtClean="0"/>
              <a:t>. ‘</a:t>
            </a:r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geany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파일명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명령을 입력하면 파일 코딩이 가능해진다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코딩이 끝나면 저장만 하고 종료한다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폴더로 다시 이동한 뒤 </a:t>
            </a:r>
            <a:r>
              <a:rPr lang="en-US" altLang="ko-KR" sz="1500" dirty="0" smtClean="0"/>
              <a:t>‘make clean ; make’ </a:t>
            </a:r>
            <a:r>
              <a:rPr lang="ko-KR" altLang="en-US" sz="1500" dirty="0" smtClean="0"/>
              <a:t>명령을 입력한다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그러면 </a:t>
            </a:r>
            <a:r>
              <a:rPr lang="ko-KR" altLang="en-US" sz="1500" dirty="0" err="1" smtClean="0"/>
              <a:t>기계어로된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‘0x00000.bin’, ‘0x40000.bin’ </a:t>
            </a:r>
            <a:r>
              <a:rPr lang="ko-KR" altLang="en-US" sz="1500" dirty="0" smtClean="0"/>
              <a:t>파일들이 만들어진다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파일들을 이제 업로드 해야한다</a:t>
            </a:r>
            <a:r>
              <a:rPr lang="en-US" altLang="ko-KR" sz="1500" dirty="0" smtClean="0"/>
              <a:t>. </a:t>
            </a:r>
          </a:p>
          <a:p>
            <a:pPr>
              <a:buAutoNum type="arabicPeriod"/>
            </a:pPr>
            <a:r>
              <a:rPr lang="ko-KR" altLang="en-US" sz="1500" dirty="0" smtClean="0"/>
              <a:t>명령어를 타이핑하면 업로드가 시작된다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업로드를 하기 전에 </a:t>
            </a:r>
            <a:r>
              <a:rPr lang="en-US" altLang="ko-KR" sz="1500" dirty="0" smtClean="0"/>
              <a:t>ESP8266</a:t>
            </a:r>
            <a:r>
              <a:rPr lang="ko-KR" altLang="en-US" sz="1500" dirty="0" smtClean="0"/>
              <a:t>개발보드를 </a:t>
            </a:r>
            <a:r>
              <a:rPr lang="ko-KR" altLang="en-US" sz="1500" dirty="0" err="1" smtClean="0"/>
              <a:t>셋팅해야한다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나중에 업로드 과정에서 설명하도록 하겠다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endParaRPr lang="ko-KR" altLang="en-US" sz="15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61656" y="274638"/>
            <a:ext cx="41148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pic>
        <p:nvPicPr>
          <p:cNvPr id="5122" name="Picture 2" descr="H:\ESP8266Wifi ModuleSDK\doc\ppt이미지\ESP8266 TCP 서버 만들기\프로젝트 폴더 내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24944"/>
            <a:ext cx="5438775" cy="561975"/>
          </a:xfrm>
          <a:prstGeom prst="rect">
            <a:avLst/>
          </a:prstGeom>
          <a:noFill/>
        </p:spPr>
      </p:pic>
      <p:pic>
        <p:nvPicPr>
          <p:cNvPr id="5123" name="Picture 3" descr="H:\ESP8266Wifi ModuleSDK\doc\ppt이미지\ESP8266 TCP 서버 만들기\user 폴더 내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437112"/>
            <a:ext cx="5791200" cy="495300"/>
          </a:xfrm>
          <a:prstGeom prst="rect">
            <a:avLst/>
          </a:prstGeom>
          <a:noFill/>
        </p:spPr>
      </p:pic>
      <p:pic>
        <p:nvPicPr>
          <p:cNvPr id="5124" name="Picture 4" descr="H:\ESP8266Wifi ModuleSDK\doc\ppt이미지\ESP8266 TCP 서버 만들기\작업폴더 내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340768"/>
            <a:ext cx="5124450" cy="571500"/>
          </a:xfrm>
          <a:prstGeom prst="rect">
            <a:avLst/>
          </a:prstGeom>
          <a:noFill/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761456" y="2060848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7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작업폴더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ko-KR" dirty="0" err="1" smtClean="0">
                <a:latin typeface="+mj-lt"/>
                <a:ea typeface="+mj-ea"/>
                <a:cs typeface="+mj-cs"/>
              </a:rPr>
              <a:t>shinwook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)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내부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833464" y="3731022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8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프로젝트 폴더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ko-KR" dirty="0" err="1" smtClean="0">
                <a:latin typeface="+mj-lt"/>
                <a:ea typeface="+mj-ea"/>
                <a:cs typeface="+mj-cs"/>
              </a:rPr>
              <a:t>wifiex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)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내부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708176" y="5171182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9 user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폴더 내부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61656" y="274638"/>
            <a:ext cx="41148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936104"/>
          </a:xfrm>
        </p:spPr>
        <p:txBody>
          <a:bodyPr/>
          <a:lstStyle/>
          <a:p>
            <a:pPr algn="ctr"/>
            <a:r>
              <a:rPr lang="en-US" altLang="ko-KR" dirty="0" smtClean="0"/>
              <a:t>ESP8266 TCP </a:t>
            </a:r>
            <a:r>
              <a:rPr lang="ko-KR" altLang="en-US" dirty="0" smtClean="0"/>
              <a:t>서버 코드 그림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633</Words>
  <Application>Microsoft Office PowerPoint</Application>
  <PresentationFormat>화면 슬라이드 쇼(4:3)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ESP8266 Direct Coding</vt:lpstr>
      <vt:lpstr>ESP8266 코딩 환경 만들기</vt:lpstr>
      <vt:lpstr>ESP8266 코딩 환경 만들기</vt:lpstr>
      <vt:lpstr>ESP8266 코딩 환경 만들기</vt:lpstr>
      <vt:lpstr>ESP8266 코딩 환경 만들기</vt:lpstr>
      <vt:lpstr>ESP8266 코딩 환경 만들기</vt:lpstr>
      <vt:lpstr>ESP8266으로 TCP 서버 만들기</vt:lpstr>
      <vt:lpstr>ESP8266으로 TCP 서버 만들기</vt:lpstr>
      <vt:lpstr>ESP8266으로 TCP 서버 만들기</vt:lpstr>
      <vt:lpstr>ESP8266으로 TCP 서버 만들기</vt:lpstr>
      <vt:lpstr>ESP8266에 업로드</vt:lpstr>
      <vt:lpstr>ESP8266에 업로드</vt:lpstr>
      <vt:lpstr>슬라이드 13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 Direct Coding</dc:title>
  <dc:creator>Microsoft Corporation</dc:creator>
  <cp:lastModifiedBy>Registered User</cp:lastModifiedBy>
  <cp:revision>59</cp:revision>
  <dcterms:created xsi:type="dcterms:W3CDTF">2006-10-05T04:04:58Z</dcterms:created>
  <dcterms:modified xsi:type="dcterms:W3CDTF">2015-09-12T12:47:52Z</dcterms:modified>
</cp:coreProperties>
</file>