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04AE76A-BB4B-4DF9-B714-5772C3F415F5}"/>
              </a:ext>
            </a:extLst>
          </p:cNvPr>
          <p:cNvSpPr/>
          <p:nvPr/>
        </p:nvSpPr>
        <p:spPr>
          <a:xfrm>
            <a:off x="2167004" y="4155696"/>
            <a:ext cx="4200394" cy="18818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9FE800-C609-4D3B-808C-E5327021DEAB}"/>
              </a:ext>
            </a:extLst>
          </p:cNvPr>
          <p:cNvGrpSpPr/>
          <p:nvPr/>
        </p:nvGrpSpPr>
        <p:grpSpPr>
          <a:xfrm>
            <a:off x="1845502" y="629432"/>
            <a:ext cx="7490564" cy="5646108"/>
            <a:chOff x="1845502" y="629432"/>
            <a:chExt cx="7490564" cy="56461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09994C-A955-4E6C-A337-0CBBC455CA5C}"/>
                </a:ext>
              </a:extLst>
            </p:cNvPr>
            <p:cNvSpPr/>
            <p:nvPr/>
          </p:nvSpPr>
          <p:spPr>
            <a:xfrm>
              <a:off x="1845502" y="629432"/>
              <a:ext cx="7490564" cy="5646108"/>
            </a:xfrm>
            <a:prstGeom prst="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88FE45B-836C-4344-84AB-E4716962889A}"/>
                </a:ext>
              </a:extLst>
            </p:cNvPr>
            <p:cNvSpPr txBox="1"/>
            <p:nvPr/>
          </p:nvSpPr>
          <p:spPr>
            <a:xfrm>
              <a:off x="1845502" y="629432"/>
              <a:ext cx="232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Frame: content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138A5A0-D634-4013-A319-A385379A0C8D}"/>
              </a:ext>
            </a:extLst>
          </p:cNvPr>
          <p:cNvSpPr/>
          <p:nvPr/>
        </p:nvSpPr>
        <p:spPr>
          <a:xfrm>
            <a:off x="2225458" y="998764"/>
            <a:ext cx="3870542" cy="2971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EACB2-9F80-43CC-9169-57664B488632}"/>
              </a:ext>
            </a:extLst>
          </p:cNvPr>
          <p:cNvSpPr txBox="1"/>
          <p:nvPr/>
        </p:nvSpPr>
        <p:spPr>
          <a:xfrm>
            <a:off x="2225458" y="998764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04823-1F2A-48E0-A190-1D4A942EC952}"/>
              </a:ext>
            </a:extLst>
          </p:cNvPr>
          <p:cNvSpPr/>
          <p:nvPr/>
        </p:nvSpPr>
        <p:spPr>
          <a:xfrm>
            <a:off x="2225458" y="4340082"/>
            <a:ext cx="1286006" cy="1177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DABC2-47F6-40A1-A89E-1E8913128B26}"/>
              </a:ext>
            </a:extLst>
          </p:cNvPr>
          <p:cNvSpPr/>
          <p:nvPr/>
        </p:nvSpPr>
        <p:spPr>
          <a:xfrm>
            <a:off x="3657600" y="4340082"/>
            <a:ext cx="1286006" cy="1177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0F5B2B-2C9B-4790-BA50-CD1DA0185A75}"/>
              </a:ext>
            </a:extLst>
          </p:cNvPr>
          <p:cNvSpPr/>
          <p:nvPr/>
        </p:nvSpPr>
        <p:spPr>
          <a:xfrm>
            <a:off x="5089743" y="4650007"/>
            <a:ext cx="1148219" cy="557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 button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26BA5-68DA-46FA-9744-4A2B68F04D1D}"/>
              </a:ext>
            </a:extLst>
          </p:cNvPr>
          <p:cNvSpPr/>
          <p:nvPr/>
        </p:nvSpPr>
        <p:spPr>
          <a:xfrm>
            <a:off x="6688899" y="998764"/>
            <a:ext cx="2129424" cy="454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 other </a:t>
            </a:r>
            <a:r>
              <a:rPr lang="en-US" altLang="zh-CN" dirty="0" err="1"/>
              <a:t>infos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4D26D-A750-477E-B1C8-292765DCD41C}"/>
              </a:ext>
            </a:extLst>
          </p:cNvPr>
          <p:cNvSpPr/>
          <p:nvPr/>
        </p:nvSpPr>
        <p:spPr>
          <a:xfrm>
            <a:off x="1845502" y="153444"/>
            <a:ext cx="7490564" cy="382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Menu (Navigation bar)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B068B5-05AA-4225-AD6B-45671A9C03F6}"/>
              </a:ext>
            </a:extLst>
          </p:cNvPr>
          <p:cNvSpPr/>
          <p:nvPr/>
        </p:nvSpPr>
        <p:spPr>
          <a:xfrm>
            <a:off x="2225458" y="3695178"/>
            <a:ext cx="3870542" cy="275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Scroll bar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D73DD-AA4C-4EC9-B6BB-422F7191FF91}"/>
              </a:ext>
            </a:extLst>
          </p:cNvPr>
          <p:cNvSpPr txBox="1"/>
          <p:nvPr/>
        </p:nvSpPr>
        <p:spPr>
          <a:xfrm>
            <a:off x="2225457" y="5637179"/>
            <a:ext cx="14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srcDstFrame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</cp:revision>
  <dcterms:created xsi:type="dcterms:W3CDTF">2022-04-08T12:00:14Z</dcterms:created>
  <dcterms:modified xsi:type="dcterms:W3CDTF">2022-04-08T12:05:48Z</dcterms:modified>
</cp:coreProperties>
</file>